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7102475" cy="9388475"/>
  <p:embeddedFontLst>
    <p:embeddedFont>
      <p:font typeface="Inter"/>
      <p:regular r:id="rId29"/>
      <p:bold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gBlJs45GuYYj73DXSDBqJHtPg7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A52F53-09FF-4216-8BB7-4420B315F991}">
  <a:tblStyle styleId="{3FA52F53-09FF-4216-8BB7-4420B315F9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regular.fntdata"/><Relationship Id="rId30" Type="http://schemas.openxmlformats.org/officeDocument/2006/relationships/font" Target="fonts/Inter-bold.fntdata"/><Relationship Id="rId11" Type="http://schemas.openxmlformats.org/officeDocument/2006/relationships/slide" Target="slides/slide5.xml"/><Relationship Id="rId33" Type="http://schemas.openxmlformats.org/officeDocument/2006/relationships/font" Target="fonts/CenturyGothic-italic.fntdata"/><Relationship Id="rId10" Type="http://schemas.openxmlformats.org/officeDocument/2006/relationships/slide" Target="slides/slide4.xml"/><Relationship Id="rId32" Type="http://schemas.openxmlformats.org/officeDocument/2006/relationships/font" Target="fonts/CenturyGothic-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CenturyGothic-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amount $million</c:v>
                </c:pt>
              </c:strCache>
            </c:strRef>
          </c:tx>
          <c:dPt>
            <c:idx val="0"/>
            <c:bubble3D val="0"/>
            <c:explosion val="10"/>
            <c:spPr>
              <a:solidFill>
                <a:schemeClr val="accent1"/>
              </a:solidFill>
              <a:ln w="19050">
                <a:solidFill>
                  <a:schemeClr val="lt1"/>
                </a:solidFill>
              </a:ln>
              <a:effectLst/>
            </c:spPr>
            <c:extLst>
              <c:ext xmlns:c16="http://schemas.microsoft.com/office/drawing/2014/chart" uri="{C3380CC4-5D6E-409C-BE32-E72D297353CC}">
                <c16:uniqueId val="{00000002-C254-4E86-BE15-A43EABBC96B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2C9-4B80-80E7-FA4DE3C81A0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2C9-4B80-80E7-FA4DE3C81A0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2C9-4B80-80E7-FA4DE3C81A0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2C9-4B80-80E7-FA4DE3C81A0C}"/>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2C9-4B80-80E7-FA4DE3C81A0C}"/>
              </c:ext>
            </c:extLst>
          </c:dPt>
          <c:dPt>
            <c:idx val="6"/>
            <c:bubble3D val="0"/>
            <c:explosion val="3"/>
            <c:spPr>
              <a:solidFill>
                <a:schemeClr val="accent1">
                  <a:lumMod val="60000"/>
                </a:schemeClr>
              </a:solidFill>
              <a:ln w="19050">
                <a:solidFill>
                  <a:schemeClr val="lt1"/>
                </a:solidFill>
              </a:ln>
              <a:effectLst/>
            </c:spPr>
            <c:extLst>
              <c:ext xmlns:c16="http://schemas.microsoft.com/office/drawing/2014/chart" uri="{C3380CC4-5D6E-409C-BE32-E72D297353CC}">
                <c16:uniqueId val="{00000001-C254-4E86-BE15-A43EABBC96BC}"/>
              </c:ext>
            </c:extLst>
          </c:dPt>
          <c:cat>
            <c:strRef>
              <c:f>Sheet1!$A$2:$A$8</c:f>
              <c:strCache>
                <c:ptCount val="7"/>
                <c:pt idx="0">
                  <c:v>Florida</c:v>
                </c:pt>
                <c:pt idx="1">
                  <c:v>Illinois</c:v>
                </c:pt>
                <c:pt idx="2">
                  <c:v>New-York</c:v>
                </c:pt>
                <c:pt idx="3">
                  <c:v>Michigan</c:v>
                </c:pt>
                <c:pt idx="4">
                  <c:v>Rest of US</c:v>
                </c:pt>
                <c:pt idx="5">
                  <c:v>California</c:v>
                </c:pt>
                <c:pt idx="6">
                  <c:v>Texas</c:v>
                </c:pt>
              </c:strCache>
            </c:strRef>
          </c:cat>
          <c:val>
            <c:numRef>
              <c:f>Sheet1!$B$2:$B$8</c:f>
              <c:numCache>
                <c:formatCode>General</c:formatCode>
                <c:ptCount val="7"/>
                <c:pt idx="0">
                  <c:v>237</c:v>
                </c:pt>
                <c:pt idx="1">
                  <c:v>12</c:v>
                </c:pt>
                <c:pt idx="2">
                  <c:v>85</c:v>
                </c:pt>
                <c:pt idx="3">
                  <c:v>96</c:v>
                </c:pt>
                <c:pt idx="4">
                  <c:v>114</c:v>
                </c:pt>
                <c:pt idx="5">
                  <c:v>162</c:v>
                </c:pt>
                <c:pt idx="6">
                  <c:v>193</c:v>
                </c:pt>
              </c:numCache>
            </c:numRef>
          </c:val>
          <c:extLst>
            <c:ext xmlns:c16="http://schemas.microsoft.com/office/drawing/2014/chart" uri="{C3380CC4-5D6E-409C-BE32-E72D297353CC}">
              <c16:uniqueId val="{00000000-C254-4E86-BE15-A43EABBC96B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705636743215031E-2"/>
          <c:y val="0.16992654877983254"/>
          <c:w val="0.94258872651356995"/>
          <c:h val="0.28128643351714883"/>
        </c:manualLayout>
      </c:layout>
      <c:pie3DChart>
        <c:varyColors val="1"/>
        <c:ser>
          <c:idx val="0"/>
          <c:order val="0"/>
          <c:tx>
            <c:strRef>
              <c:f>Sheet1!$B$1</c:f>
              <c:strCache>
                <c:ptCount val="1"/>
                <c:pt idx="0">
                  <c:v>stake %</c:v>
                </c:pt>
              </c:strCache>
            </c:strRef>
          </c:tx>
          <c:dPt>
            <c:idx val="0"/>
            <c:bubble3D val="0"/>
            <c:explosion val="26"/>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BF7-40B1-A968-67C7AE5BEAA6}"/>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715E-4A23-9B90-CDD0E319323B}"/>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715E-4A23-9B90-CDD0E319323B}"/>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715E-4A23-9B90-CDD0E319323B}"/>
              </c:ext>
            </c:extLst>
          </c:dPt>
          <c:cat>
            <c:strRef>
              <c:f>Sheet1!$A$2:$A$5</c:f>
              <c:strCache>
                <c:ptCount val="3"/>
                <c:pt idx="0">
                  <c:v>Medical Providers (Hospitals, Clinics, Medical Professionals.) </c:v>
                </c:pt>
                <c:pt idx="1">
                  <c:v>Individuals (Consumers)</c:v>
                </c:pt>
                <c:pt idx="2">
                  <c:v>Insurance Providers and Employees</c:v>
                </c:pt>
              </c:strCache>
            </c:strRef>
          </c:cat>
          <c:val>
            <c:numRef>
              <c:f>Sheet1!$B$2:$B$5</c:f>
              <c:numCache>
                <c:formatCode>General</c:formatCode>
                <c:ptCount val="4"/>
                <c:pt idx="0">
                  <c:v>80</c:v>
                </c:pt>
                <c:pt idx="1">
                  <c:v>10</c:v>
                </c:pt>
                <c:pt idx="2">
                  <c:v>10</c:v>
                </c:pt>
              </c:numCache>
            </c:numRef>
          </c:val>
          <c:extLst>
            <c:ext xmlns:c16="http://schemas.microsoft.com/office/drawing/2014/chart" uri="{C3380CC4-5D6E-409C-BE32-E72D297353CC}">
              <c16:uniqueId val="{00000000-9BF7-40B1-A968-67C7AE5BEAA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Responcibility %</c:v>
                </c:pt>
              </c:strCache>
            </c:strRef>
          </c:tx>
          <c:dPt>
            <c:idx val="0"/>
            <c:bubble3D val="0"/>
            <c:explosion val="23"/>
            <c:spPr>
              <a:solidFill>
                <a:schemeClr val="accent1"/>
              </a:solidFill>
              <a:ln w="19050">
                <a:solidFill>
                  <a:schemeClr val="lt1"/>
                </a:solidFill>
              </a:ln>
              <a:effectLst/>
            </c:spPr>
            <c:extLst>
              <c:ext xmlns:c16="http://schemas.microsoft.com/office/drawing/2014/chart" uri="{C3380CC4-5D6E-409C-BE32-E72D297353CC}">
                <c16:uniqueId val="{00000001-7100-4740-825A-7C66E51B738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100-4DC2-9577-DE905E2D63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100-4DC2-9577-DE905E2D63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100-4DC2-9577-DE905E2D63F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100-4DC2-9577-DE905E2D63F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100-4DC2-9577-DE905E2D63F6}"/>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B100-4DC2-9577-DE905E2D63F6}"/>
              </c:ext>
            </c:extLst>
          </c:dPt>
          <c:cat>
            <c:strRef>
              <c:f>Sheet1!$A$2:$A$7</c:f>
              <c:strCache>
                <c:ptCount val="6"/>
                <c:pt idx="0">
                  <c:v>Misdiagnosis</c:v>
                </c:pt>
                <c:pt idx="1">
                  <c:v>Billing Fraud</c:v>
                </c:pt>
                <c:pt idx="2">
                  <c:v>Telecom Fraud</c:v>
                </c:pt>
                <c:pt idx="3">
                  <c:v>Gender bias Fraud</c:v>
                </c:pt>
                <c:pt idx="4">
                  <c:v>Operating physician</c:v>
                </c:pt>
                <c:pt idx="5">
                  <c:v>Amount Re-embursed</c:v>
                </c:pt>
              </c:strCache>
            </c:strRef>
          </c:cat>
          <c:val>
            <c:numRef>
              <c:f>Sheet1!$B$2:$B$8</c:f>
              <c:numCache>
                <c:formatCode>General</c:formatCode>
                <c:ptCount val="7"/>
                <c:pt idx="0">
                  <c:v>30</c:v>
                </c:pt>
                <c:pt idx="1">
                  <c:v>22</c:v>
                </c:pt>
                <c:pt idx="2">
                  <c:v>12</c:v>
                </c:pt>
                <c:pt idx="3">
                  <c:v>9</c:v>
                </c:pt>
                <c:pt idx="4">
                  <c:v>14</c:v>
                </c:pt>
                <c:pt idx="5">
                  <c:v>13</c:v>
                </c:pt>
              </c:numCache>
            </c:numRef>
          </c:val>
          <c:extLst>
            <c:ext xmlns:c16="http://schemas.microsoft.com/office/drawing/2014/chart" uri="{C3380CC4-5D6E-409C-BE32-E72D297353CC}">
              <c16:uniqueId val="{00000000-7100-4740-825A-7C66E51B738B}"/>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9401764174102767"/>
          <c:y val="0.68498659947869189"/>
          <c:w val="0.62991097876724012"/>
          <c:h val="0.2927692065624458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7739" cy="471054"/>
          </a:xfrm>
          <a:prstGeom prst="rect">
            <a:avLst/>
          </a:prstGeom>
          <a:noFill/>
          <a:ln>
            <a:noFill/>
          </a:ln>
        </p:spPr>
        <p:txBody>
          <a:bodyPr anchorCtr="0" anchor="t" bIns="47100" lIns="94200" spcFirstLastPara="1" rIns="94200" wrap="square" tIns="471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093" y="0"/>
            <a:ext cx="3077739" cy="471054"/>
          </a:xfrm>
          <a:prstGeom prst="rect">
            <a:avLst/>
          </a:prstGeom>
          <a:noFill/>
          <a:ln>
            <a:noFill/>
          </a:ln>
        </p:spPr>
        <p:txBody>
          <a:bodyPr anchorCtr="0" anchor="t" bIns="47100" lIns="94200" spcFirstLastPara="1" rIns="94200" wrap="square" tIns="471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248" y="4518203"/>
            <a:ext cx="5681980" cy="3696713"/>
          </a:xfrm>
          <a:prstGeom prst="rect">
            <a:avLst/>
          </a:prstGeom>
          <a:noFill/>
          <a:ln>
            <a:noFill/>
          </a:ln>
        </p:spPr>
        <p:txBody>
          <a:bodyPr anchorCtr="0" anchor="t" bIns="47100" lIns="94200" spcFirstLastPara="1" rIns="94200" wrap="square" tIns="471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917423"/>
            <a:ext cx="3077739" cy="471053"/>
          </a:xfrm>
          <a:prstGeom prst="rect">
            <a:avLst/>
          </a:prstGeom>
          <a:noFill/>
          <a:ln>
            <a:noFill/>
          </a:ln>
        </p:spPr>
        <p:txBody>
          <a:bodyPr anchorCtr="0" anchor="b" bIns="47100" lIns="94200" spcFirstLastPara="1" rIns="94200" wrap="square" tIns="471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093" y="8917423"/>
            <a:ext cx="3077739" cy="471053"/>
          </a:xfrm>
          <a:prstGeom prst="rect">
            <a:avLst/>
          </a:prstGeom>
          <a:noFill/>
          <a:ln>
            <a:noFill/>
          </a:ln>
        </p:spPr>
        <p:txBody>
          <a:bodyPr anchorCtr="0" anchor="b" bIns="47100" lIns="94200" spcFirstLastPara="1" rIns="94200" wrap="square" tIns="471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295" name="Google Shape;295;p1: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1: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93" name="Google Shape;393;p11: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c764c729f_2_70: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420" name="Google Shape;420;g22c764c729f_2_7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2: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436" name="Google Shape;436;p12: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c764c729f_2_54: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454" name="Google Shape;454;g22c764c729f_2_54: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c764c729f_1_46: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469" name="Google Shape;469;g22c764c729f_1_46: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2c4e258d60_1_24: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488" name="Google Shape;488;g22c4e258d60_1_24: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c764c729f_2_7: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05" name="Google Shape;505;g22c764c729f_2_7: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c764c729f_1_64: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21" name="Google Shape;521;g22c764c729f_1_64: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2c4e258d60_1_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2c4e258d60_1_3: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46" name="Google Shape;546;g22c4e258d60_1_3:notes"/>
          <p:cNvSpPr txBox="1"/>
          <p:nvPr>
            <p:ph idx="12" type="sldNum"/>
          </p:nvPr>
        </p:nvSpPr>
        <p:spPr>
          <a:xfrm>
            <a:off x="4023093" y="8917423"/>
            <a:ext cx="3077700" cy="471000"/>
          </a:xfrm>
          <a:prstGeom prst="rect">
            <a:avLst/>
          </a:prstGeom>
        </p:spPr>
        <p:txBody>
          <a:bodyPr anchorCtr="0" anchor="b" bIns="47100" lIns="94200" spcFirstLastPara="1" rIns="94200" wrap="square" tIns="471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5: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52" name="Google Shape;552;p15: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02" name="Google Shape;302;p2: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2c4e258d60_1_6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2c4e258d60_1_60: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61" name="Google Shape;561;g22c4e258d60_1_60:notes"/>
          <p:cNvSpPr txBox="1"/>
          <p:nvPr>
            <p:ph idx="12" type="sldNum"/>
          </p:nvPr>
        </p:nvSpPr>
        <p:spPr>
          <a:xfrm>
            <a:off x="4023093" y="8917423"/>
            <a:ext cx="3077700" cy="471000"/>
          </a:xfrm>
          <a:prstGeom prst="rect">
            <a:avLst/>
          </a:prstGeom>
        </p:spPr>
        <p:txBody>
          <a:bodyPr anchorCtr="0" anchor="b" bIns="47100" lIns="94200" spcFirstLastPara="1" rIns="94200" wrap="square" tIns="471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2c4e258d60_1_10: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2c4e258d60_1_10: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70" name="Google Shape;570;g22c4e258d60_1_10:notes"/>
          <p:cNvSpPr txBox="1"/>
          <p:nvPr>
            <p:ph idx="12" type="sldNum"/>
          </p:nvPr>
        </p:nvSpPr>
        <p:spPr>
          <a:xfrm>
            <a:off x="4023093" y="8917423"/>
            <a:ext cx="3077700" cy="471000"/>
          </a:xfrm>
          <a:prstGeom prst="rect">
            <a:avLst/>
          </a:prstGeom>
        </p:spPr>
        <p:txBody>
          <a:bodyPr anchorCtr="0" anchor="b" bIns="47100" lIns="94200" spcFirstLastPara="1" rIns="94200" wrap="square" tIns="471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2c4e258d60_1_53:notes"/>
          <p:cNvSpPr/>
          <p:nvPr>
            <p:ph idx="2" type="sldImg"/>
          </p:nvPr>
        </p:nvSpPr>
        <p:spPr>
          <a:xfrm>
            <a:off x="735013" y="1173163"/>
            <a:ext cx="5632500" cy="31686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2c4e258d60_1_53:notes"/>
          <p:cNvSpPr txBox="1"/>
          <p:nvPr>
            <p:ph idx="1" type="body"/>
          </p:nvPr>
        </p:nvSpPr>
        <p:spPr>
          <a:xfrm>
            <a:off x="710248" y="4518203"/>
            <a:ext cx="5682000" cy="3696600"/>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577" name="Google Shape;577;g22c4e258d60_1_53:notes"/>
          <p:cNvSpPr txBox="1"/>
          <p:nvPr>
            <p:ph idx="12" type="sldNum"/>
          </p:nvPr>
        </p:nvSpPr>
        <p:spPr>
          <a:xfrm>
            <a:off x="4023093" y="8917423"/>
            <a:ext cx="3077700" cy="471000"/>
          </a:xfrm>
          <a:prstGeom prst="rect">
            <a:avLst/>
          </a:prstGeom>
        </p:spPr>
        <p:txBody>
          <a:bodyPr anchorCtr="0" anchor="b" bIns="47100" lIns="94200" spcFirstLastPara="1" rIns="94200" wrap="square" tIns="471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19" name="Google Shape;319;p3: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4: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35" name="Google Shape;335;p4: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42" name="Google Shape;342;p5: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6: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53" name="Google Shape;353;p6: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9: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77" name="Google Shape;377;p9: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0:notes"/>
          <p:cNvSpPr txBox="1"/>
          <p:nvPr>
            <p:ph idx="1" type="body"/>
          </p:nvPr>
        </p:nvSpPr>
        <p:spPr>
          <a:xfrm>
            <a:off x="710248" y="4518203"/>
            <a:ext cx="5681980" cy="3696713"/>
          </a:xfrm>
          <a:prstGeom prst="rect">
            <a:avLst/>
          </a:prstGeom>
        </p:spPr>
        <p:txBody>
          <a:bodyPr anchorCtr="0" anchor="t" bIns="47100" lIns="94200" spcFirstLastPara="1" rIns="94200" wrap="square" tIns="47100">
            <a:noAutofit/>
          </a:bodyPr>
          <a:lstStyle/>
          <a:p>
            <a:pPr indent="0" lvl="0" marL="0" rtl="0" algn="l">
              <a:spcBef>
                <a:spcPts val="0"/>
              </a:spcBef>
              <a:spcAft>
                <a:spcPts val="0"/>
              </a:spcAft>
              <a:buNone/>
            </a:pPr>
            <a:r>
              <a:t/>
            </a:r>
            <a:endParaRPr/>
          </a:p>
        </p:txBody>
      </p:sp>
      <p:sp>
        <p:nvSpPr>
          <p:cNvPr id="386" name="Google Shape;386;p10:notes"/>
          <p:cNvSpPr/>
          <p:nvPr>
            <p:ph idx="2" type="sldImg"/>
          </p:nvPr>
        </p:nvSpPr>
        <p:spPr>
          <a:xfrm>
            <a:off x="735013" y="1173163"/>
            <a:ext cx="5632450" cy="3168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Slide">
  <p:cSld name="1_TitleSlide">
    <p:bg>
      <p:bgPr>
        <a:solidFill>
          <a:schemeClr val="dk1"/>
        </a:solidFill>
      </p:bgPr>
    </p:bg>
    <p:spTree>
      <p:nvGrpSpPr>
        <p:cNvPr id="21" name="Shape 21"/>
        <p:cNvGrpSpPr/>
        <p:nvPr/>
      </p:nvGrpSpPr>
      <p:grpSpPr>
        <a:xfrm>
          <a:off x="0" y="0"/>
          <a:ext cx="0" cy="0"/>
          <a:chOff x="0" y="0"/>
          <a:chExt cx="0" cy="0"/>
        </a:xfrm>
      </p:grpSpPr>
      <p:sp>
        <p:nvSpPr>
          <p:cNvPr id="22" name="Google Shape;22;p17"/>
          <p:cNvSpPr txBox="1"/>
          <p:nvPr>
            <p:ph type="ctrTitle"/>
          </p:nvPr>
        </p:nvSpPr>
        <p:spPr>
          <a:xfrm>
            <a:off x="631371" y="1122363"/>
            <a:ext cx="6096807" cy="2038526"/>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6000"/>
              <a:buFont typeface="Arial"/>
              <a:buNone/>
              <a:defRPr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 type="subTitle"/>
          </p:nvPr>
        </p:nvSpPr>
        <p:spPr>
          <a:xfrm>
            <a:off x="631371" y="3376260"/>
            <a:ext cx="6096807" cy="1655762"/>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920"/>
              <a:buNone/>
              <a:defRPr sz="2400">
                <a:latin typeface="Arial"/>
                <a:ea typeface="Arial"/>
                <a:cs typeface="Arial"/>
                <a:sym typeface="Arial"/>
              </a:defRPr>
            </a:lvl1pPr>
            <a:lvl2pPr lvl="1" algn="ctr">
              <a:spcBef>
                <a:spcPts val="1000"/>
              </a:spcBef>
              <a:spcAft>
                <a:spcPts val="0"/>
              </a:spcAft>
              <a:buSzPts val="1600"/>
              <a:buNone/>
              <a:defRPr sz="2000"/>
            </a:lvl2pPr>
            <a:lvl3pPr lvl="2" algn="ctr">
              <a:spcBef>
                <a:spcPts val="1000"/>
              </a:spcBef>
              <a:spcAft>
                <a:spcPts val="0"/>
              </a:spcAft>
              <a:buSzPts val="1440"/>
              <a:buNone/>
              <a:defRPr sz="1800"/>
            </a:lvl3pPr>
            <a:lvl4pPr lvl="3" algn="ctr">
              <a:spcBef>
                <a:spcPts val="1000"/>
              </a:spcBef>
              <a:spcAft>
                <a:spcPts val="0"/>
              </a:spcAft>
              <a:buSzPts val="1280"/>
              <a:buNone/>
              <a:defRPr sz="1600"/>
            </a:lvl4pPr>
            <a:lvl5pPr lvl="4" algn="ctr">
              <a:spcBef>
                <a:spcPts val="1000"/>
              </a:spcBef>
              <a:spcAft>
                <a:spcPts val="0"/>
              </a:spcAft>
              <a:buSzPts val="1280"/>
              <a:buNone/>
              <a:defRPr sz="1600"/>
            </a:lvl5pPr>
            <a:lvl6pPr lvl="5" algn="ctr">
              <a:spcBef>
                <a:spcPts val="1000"/>
              </a:spcBef>
              <a:spcAft>
                <a:spcPts val="0"/>
              </a:spcAft>
              <a:buSzPts val="1280"/>
              <a:buNone/>
              <a:defRPr sz="1600"/>
            </a:lvl6pPr>
            <a:lvl7pPr lvl="6" algn="ctr">
              <a:spcBef>
                <a:spcPts val="1000"/>
              </a:spcBef>
              <a:spcAft>
                <a:spcPts val="0"/>
              </a:spcAft>
              <a:buSzPts val="1280"/>
              <a:buNone/>
              <a:defRPr sz="1600"/>
            </a:lvl7pPr>
            <a:lvl8pPr lvl="7" algn="ctr">
              <a:spcBef>
                <a:spcPts val="1000"/>
              </a:spcBef>
              <a:spcAft>
                <a:spcPts val="0"/>
              </a:spcAft>
              <a:buSzPts val="1280"/>
              <a:buNone/>
              <a:defRPr sz="1600"/>
            </a:lvl8pPr>
            <a:lvl9pPr lvl="8" algn="ctr">
              <a:spcBef>
                <a:spcPts val="1000"/>
              </a:spcBef>
              <a:spcAft>
                <a:spcPts val="0"/>
              </a:spcAft>
              <a:buSzPts val="1280"/>
              <a:buNone/>
              <a:defRPr sz="1600"/>
            </a:lvl9pPr>
          </a:lstStyle>
          <a:p/>
        </p:txBody>
      </p:sp>
      <p:pic>
        <p:nvPicPr>
          <p:cNvPr id="24" name="Google Shape;24;p17"/>
          <p:cNvPicPr preferRelativeResize="0"/>
          <p:nvPr/>
        </p:nvPicPr>
        <p:blipFill rotWithShape="1">
          <a:blip r:embed="rId2">
            <a:alphaModFix/>
          </a:blip>
          <a:srcRect b="0" l="0" r="0" t="0"/>
          <a:stretch/>
        </p:blipFill>
        <p:spPr>
          <a:xfrm>
            <a:off x="6728178" y="2667000"/>
            <a:ext cx="5460073" cy="423032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4" name="Shape 94"/>
        <p:cNvGrpSpPr/>
        <p:nvPr/>
      </p:nvGrpSpPr>
      <p:grpSpPr>
        <a:xfrm>
          <a:off x="0" y="0"/>
          <a:ext cx="0" cy="0"/>
          <a:chOff x="0" y="0"/>
          <a:chExt cx="0" cy="0"/>
        </a:xfrm>
      </p:grpSpPr>
      <p:sp>
        <p:nvSpPr>
          <p:cNvPr id="95" name="Google Shape;95;p31"/>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1"/>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97" name="Google Shape;97;p31"/>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8" name="Google Shape;98;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1" name="Google Shape;101;p31"/>
          <p:cNvSpPr/>
          <p:nvPr/>
        </p:nvSpPr>
        <p:spPr>
          <a:xfrm>
            <a:off x="4974771" y="0"/>
            <a:ext cx="7217229"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02" name="Google Shape;102;p31"/>
          <p:cNvCxnSpPr/>
          <p:nvPr/>
        </p:nvCxnSpPr>
        <p:spPr>
          <a:xfrm>
            <a:off x="838200" y="1841630"/>
            <a:ext cx="3933825" cy="0"/>
          </a:xfrm>
          <a:prstGeom prst="straightConnector1">
            <a:avLst/>
          </a:prstGeom>
          <a:noFill/>
          <a:ln cap="flat" cmpd="sng" w="25400">
            <a:solidFill>
              <a:srgbClr val="E1192B"/>
            </a:solidFill>
            <a:prstDash val="solid"/>
            <a:round/>
            <a:headEnd len="sm" w="sm" type="none"/>
            <a:tailEnd len="sm" w="sm" type="none"/>
          </a:ln>
        </p:spPr>
      </p:cxnSp>
      <p:pic>
        <p:nvPicPr>
          <p:cNvPr id="103" name="Google Shape;103;p31"/>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4" name="Shape 104"/>
        <p:cNvGrpSpPr/>
        <p:nvPr/>
      </p:nvGrpSpPr>
      <p:grpSpPr>
        <a:xfrm>
          <a:off x="0" y="0"/>
          <a:ext cx="0" cy="0"/>
          <a:chOff x="0" y="0"/>
          <a:chExt cx="0" cy="0"/>
        </a:xfrm>
      </p:grpSpPr>
      <p:sp>
        <p:nvSpPr>
          <p:cNvPr id="105" name="Google Shape;105;p32"/>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2"/>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07" name="Google Shape;107;p32"/>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1" name="Google Shape;111;p32"/>
          <p:cNvSpPr/>
          <p:nvPr/>
        </p:nvSpPr>
        <p:spPr>
          <a:xfrm>
            <a:off x="4974771" y="0"/>
            <a:ext cx="7217229"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112" name="Google Shape;112;p32"/>
          <p:cNvCxnSpPr/>
          <p:nvPr/>
        </p:nvCxnSpPr>
        <p:spPr>
          <a:xfrm>
            <a:off x="838200" y="1841630"/>
            <a:ext cx="3933825" cy="0"/>
          </a:xfrm>
          <a:prstGeom prst="straightConnector1">
            <a:avLst/>
          </a:prstGeom>
          <a:noFill/>
          <a:ln cap="flat" cmpd="sng" w="25400">
            <a:solidFill>
              <a:srgbClr val="E1192B"/>
            </a:solidFill>
            <a:prstDash val="solid"/>
            <a:round/>
            <a:headEnd len="sm" w="sm" type="none"/>
            <a:tailEnd len="sm" w="sm" type="none"/>
          </a:ln>
        </p:spPr>
      </p:cxnSp>
      <p:pic>
        <p:nvPicPr>
          <p:cNvPr id="113" name="Google Shape;113;p32"/>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4" name="Shape 114"/>
        <p:cNvGrpSpPr/>
        <p:nvPr/>
      </p:nvGrpSpPr>
      <p:grpSpPr>
        <a:xfrm>
          <a:off x="0" y="0"/>
          <a:ext cx="0" cy="0"/>
          <a:chOff x="0" y="0"/>
          <a:chExt cx="0" cy="0"/>
        </a:xfrm>
      </p:grpSpPr>
      <p:sp>
        <p:nvSpPr>
          <p:cNvPr id="115" name="Google Shape;115;p33"/>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3"/>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7" name="Google Shape;117;p33"/>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8" name="Google Shape;118;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1" name="Shape 121"/>
        <p:cNvGrpSpPr/>
        <p:nvPr/>
      </p:nvGrpSpPr>
      <p:grpSpPr>
        <a:xfrm>
          <a:off x="0" y="0"/>
          <a:ext cx="0" cy="0"/>
          <a:chOff x="0" y="0"/>
          <a:chExt cx="0" cy="0"/>
        </a:xfrm>
      </p:grpSpPr>
      <p:sp>
        <p:nvSpPr>
          <p:cNvPr id="122" name="Google Shape;122;p34"/>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34"/>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7" name="Shape 127"/>
        <p:cNvGrpSpPr/>
        <p:nvPr/>
      </p:nvGrpSpPr>
      <p:grpSpPr>
        <a:xfrm>
          <a:off x="0" y="0"/>
          <a:ext cx="0" cy="0"/>
          <a:chOff x="0" y="0"/>
          <a:chExt cx="0" cy="0"/>
        </a:xfrm>
      </p:grpSpPr>
      <p:sp>
        <p:nvSpPr>
          <p:cNvPr id="128" name="Google Shape;128;p35"/>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35"/>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0" name="Google Shape;130;p35"/>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31" name="Google Shape;131;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34" name="Google Shape;134;p35"/>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135" name="Google Shape;135;p35"/>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36" name="Shape 136"/>
        <p:cNvGrpSpPr/>
        <p:nvPr/>
      </p:nvGrpSpPr>
      <p:grpSpPr>
        <a:xfrm>
          <a:off x="0" y="0"/>
          <a:ext cx="0" cy="0"/>
          <a:chOff x="0" y="0"/>
          <a:chExt cx="0" cy="0"/>
        </a:xfrm>
      </p:grpSpPr>
      <p:sp>
        <p:nvSpPr>
          <p:cNvPr id="137" name="Google Shape;137;p36"/>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36"/>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39" name="Google Shape;139;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2" name="Shape 142"/>
        <p:cNvGrpSpPr/>
        <p:nvPr/>
      </p:nvGrpSpPr>
      <p:grpSpPr>
        <a:xfrm>
          <a:off x="0" y="0"/>
          <a:ext cx="0" cy="0"/>
          <a:chOff x="0" y="0"/>
          <a:chExt cx="0" cy="0"/>
        </a:xfrm>
      </p:grpSpPr>
      <p:sp>
        <p:nvSpPr>
          <p:cNvPr id="143" name="Google Shape;143;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7"/>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45" name="Google Shape;145;p37"/>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6" name="Google Shape;146;p37"/>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47" name="Google Shape;147;p37"/>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48" name="Google Shape;148;p37"/>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49" name="Google Shape;149;p37"/>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50" name="Google Shape;150;p37"/>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51" name="Google Shape;151;p37"/>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52" name="Google Shape;152;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55" name="Shape 155"/>
        <p:cNvGrpSpPr/>
        <p:nvPr/>
      </p:nvGrpSpPr>
      <p:grpSpPr>
        <a:xfrm>
          <a:off x="0" y="0"/>
          <a:ext cx="0" cy="0"/>
          <a:chOff x="0" y="0"/>
          <a:chExt cx="0" cy="0"/>
        </a:xfrm>
      </p:grpSpPr>
      <p:sp>
        <p:nvSpPr>
          <p:cNvPr id="156" name="Google Shape;156;p3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8"/>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58" name="Google Shape;158;p38"/>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59" name="Google Shape;159;p38"/>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0" name="Google Shape;160;p38"/>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61" name="Google Shape;161;p38"/>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2" name="Google Shape;162;p38"/>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3" name="Google Shape;163;p38"/>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64" name="Google Shape;164;p3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5" name="Google Shape;165;p38"/>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66" name="Google Shape;166;p3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67" name="Google Shape;167;p3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68" name="Google Shape;168;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25" name="Shape 25"/>
        <p:cNvGrpSpPr/>
        <p:nvPr/>
      </p:nvGrpSpPr>
      <p:grpSpPr>
        <a:xfrm>
          <a:off x="0" y="0"/>
          <a:ext cx="0" cy="0"/>
          <a:chOff x="0" y="0"/>
          <a:chExt cx="0" cy="0"/>
        </a:xfrm>
      </p:grpSpPr>
      <p:sp>
        <p:nvSpPr>
          <p:cNvPr id="26" name="Google Shape;26;p18"/>
          <p:cNvSpPr/>
          <p:nvPr/>
        </p:nvSpPr>
        <p:spPr>
          <a:xfrm>
            <a:off x="0" y="0"/>
            <a:ext cx="12192000"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18"/>
          <p:cNvSpPr txBox="1"/>
          <p:nvPr>
            <p:ph type="title"/>
          </p:nvPr>
        </p:nvSpPr>
        <p:spPr>
          <a:xfrm>
            <a:off x="838200" y="365125"/>
            <a:ext cx="4944533"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200"/>
              <a:buFont typeface="Arial"/>
              <a:buNone/>
              <a:defRPr>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8"/>
          <p:cNvSpPr txBox="1"/>
          <p:nvPr>
            <p:ph idx="1" type="body"/>
          </p:nvPr>
        </p:nvSpPr>
        <p:spPr>
          <a:xfrm>
            <a:off x="838200" y="1825625"/>
            <a:ext cx="4944533"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dk1"/>
                </a:solidFill>
                <a:latin typeface="Arial"/>
                <a:ea typeface="Arial"/>
                <a:cs typeface="Arial"/>
                <a:sym typeface="Arial"/>
              </a:defRPr>
            </a:lvl1pPr>
            <a:lvl2pPr indent="-320040" lvl="1" marL="914400" algn="l">
              <a:spcBef>
                <a:spcPts val="1000"/>
              </a:spcBef>
              <a:spcAft>
                <a:spcPts val="0"/>
              </a:spcAft>
              <a:buSzPts val="1440"/>
              <a:buChar char="►"/>
              <a:defRPr>
                <a:solidFill>
                  <a:schemeClr val="dk1"/>
                </a:solidFill>
                <a:latin typeface="Arial"/>
                <a:ea typeface="Arial"/>
                <a:cs typeface="Arial"/>
                <a:sym typeface="Arial"/>
              </a:defRPr>
            </a:lvl2pPr>
            <a:lvl3pPr indent="-309880" lvl="2" marL="1371600" algn="l">
              <a:spcBef>
                <a:spcPts val="1000"/>
              </a:spcBef>
              <a:spcAft>
                <a:spcPts val="0"/>
              </a:spcAft>
              <a:buSzPts val="1280"/>
              <a:buChar char="►"/>
              <a:defRPr>
                <a:solidFill>
                  <a:schemeClr val="dk1"/>
                </a:solidFill>
                <a:latin typeface="Arial"/>
                <a:ea typeface="Arial"/>
                <a:cs typeface="Arial"/>
                <a:sym typeface="Arial"/>
              </a:defRPr>
            </a:lvl3pPr>
            <a:lvl4pPr indent="-299719" lvl="3" marL="1828800" algn="l">
              <a:spcBef>
                <a:spcPts val="1000"/>
              </a:spcBef>
              <a:spcAft>
                <a:spcPts val="0"/>
              </a:spcAft>
              <a:buSzPts val="1120"/>
              <a:buChar char="►"/>
              <a:defRPr>
                <a:solidFill>
                  <a:schemeClr val="dk1"/>
                </a:solidFill>
                <a:latin typeface="Arial"/>
                <a:ea typeface="Arial"/>
                <a:cs typeface="Arial"/>
                <a:sym typeface="Arial"/>
              </a:defRPr>
            </a:lvl4pPr>
            <a:lvl5pPr indent="-299720" lvl="4" marL="2286000" algn="l">
              <a:spcBef>
                <a:spcPts val="1000"/>
              </a:spcBef>
              <a:spcAft>
                <a:spcPts val="0"/>
              </a:spcAft>
              <a:buSzPts val="1120"/>
              <a:buChar char="►"/>
              <a:defRPr>
                <a:solidFill>
                  <a:schemeClr val="dk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cxnSp>
        <p:nvCxnSpPr>
          <p:cNvPr id="29" name="Google Shape;29;p18"/>
          <p:cNvCxnSpPr/>
          <p:nvPr/>
        </p:nvCxnSpPr>
        <p:spPr>
          <a:xfrm>
            <a:off x="838200" y="1690688"/>
            <a:ext cx="4944533" cy="0"/>
          </a:xfrm>
          <a:prstGeom prst="straightConnector1">
            <a:avLst/>
          </a:prstGeom>
          <a:noFill/>
          <a:ln cap="flat" cmpd="sng" w="25400">
            <a:solidFill>
              <a:srgbClr val="E1192B"/>
            </a:solidFill>
            <a:prstDash val="solid"/>
            <a:round/>
            <a:headEnd len="sm" w="sm" type="none"/>
            <a:tailEnd len="sm" w="sm" type="none"/>
          </a:ln>
        </p:spPr>
      </p:cxnSp>
      <p:sp>
        <p:nvSpPr>
          <p:cNvPr id="30" name="Google Shape;30;p18"/>
          <p:cNvSpPr txBox="1"/>
          <p:nvPr>
            <p:ph idx="2" type="body"/>
          </p:nvPr>
        </p:nvSpPr>
        <p:spPr>
          <a:xfrm>
            <a:off x="6535994" y="1825625"/>
            <a:ext cx="4944533"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dk1"/>
                </a:solidFill>
                <a:latin typeface="Arial"/>
                <a:ea typeface="Arial"/>
                <a:cs typeface="Arial"/>
                <a:sym typeface="Arial"/>
              </a:defRPr>
            </a:lvl1pPr>
            <a:lvl2pPr indent="-320040" lvl="1" marL="914400" algn="l">
              <a:spcBef>
                <a:spcPts val="1000"/>
              </a:spcBef>
              <a:spcAft>
                <a:spcPts val="0"/>
              </a:spcAft>
              <a:buSzPts val="1440"/>
              <a:buChar char="►"/>
              <a:defRPr>
                <a:solidFill>
                  <a:schemeClr val="dk1"/>
                </a:solidFill>
                <a:latin typeface="Arial"/>
                <a:ea typeface="Arial"/>
                <a:cs typeface="Arial"/>
                <a:sym typeface="Arial"/>
              </a:defRPr>
            </a:lvl2pPr>
            <a:lvl3pPr indent="-309880" lvl="2" marL="1371600" algn="l">
              <a:spcBef>
                <a:spcPts val="1000"/>
              </a:spcBef>
              <a:spcAft>
                <a:spcPts val="0"/>
              </a:spcAft>
              <a:buSzPts val="1280"/>
              <a:buChar char="►"/>
              <a:defRPr>
                <a:solidFill>
                  <a:schemeClr val="dk1"/>
                </a:solidFill>
                <a:latin typeface="Arial"/>
                <a:ea typeface="Arial"/>
                <a:cs typeface="Arial"/>
                <a:sym typeface="Arial"/>
              </a:defRPr>
            </a:lvl3pPr>
            <a:lvl4pPr indent="-299719" lvl="3" marL="1828800" algn="l">
              <a:spcBef>
                <a:spcPts val="1000"/>
              </a:spcBef>
              <a:spcAft>
                <a:spcPts val="0"/>
              </a:spcAft>
              <a:buSzPts val="1120"/>
              <a:buChar char="►"/>
              <a:defRPr>
                <a:solidFill>
                  <a:schemeClr val="dk1"/>
                </a:solidFill>
                <a:latin typeface="Arial"/>
                <a:ea typeface="Arial"/>
                <a:cs typeface="Arial"/>
                <a:sym typeface="Arial"/>
              </a:defRPr>
            </a:lvl4pPr>
            <a:lvl5pPr indent="-299720" lvl="4" marL="2286000" algn="l">
              <a:spcBef>
                <a:spcPts val="1000"/>
              </a:spcBef>
              <a:spcAft>
                <a:spcPts val="0"/>
              </a:spcAft>
              <a:buSzPts val="1120"/>
              <a:buChar char="►"/>
              <a:defRPr>
                <a:solidFill>
                  <a:schemeClr val="dk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cxnSp>
        <p:nvCxnSpPr>
          <p:cNvPr id="31" name="Google Shape;31;p18"/>
          <p:cNvCxnSpPr/>
          <p:nvPr/>
        </p:nvCxnSpPr>
        <p:spPr>
          <a:xfrm>
            <a:off x="6150761" y="1825625"/>
            <a:ext cx="0" cy="4571772"/>
          </a:xfrm>
          <a:prstGeom prst="straightConnector1">
            <a:avLst/>
          </a:prstGeom>
          <a:noFill/>
          <a:ln cap="flat" cmpd="sng" w="25400">
            <a:solidFill>
              <a:srgbClr val="E1192B"/>
            </a:solidFill>
            <a:prstDash val="solid"/>
            <a:round/>
            <a:headEnd len="sm" w="sm" type="none"/>
            <a:tailEnd len="sm" w="sm" type="none"/>
          </a:ln>
        </p:spPr>
      </p:cxnSp>
      <p:pic>
        <p:nvPicPr>
          <p:cNvPr id="32" name="Google Shape;32;p18"/>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1" name="Shape 171"/>
        <p:cNvGrpSpPr/>
        <p:nvPr/>
      </p:nvGrpSpPr>
      <p:grpSpPr>
        <a:xfrm>
          <a:off x="0" y="0"/>
          <a:ext cx="0" cy="0"/>
          <a:chOff x="0" y="0"/>
          <a:chExt cx="0" cy="0"/>
        </a:xfrm>
      </p:grpSpPr>
      <p:sp>
        <p:nvSpPr>
          <p:cNvPr id="172" name="Google Shape;172;p3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39"/>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74" name="Google Shape;174;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p40"/>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0"/>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80" name="Google Shape;180;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Slide">
  <p:cSld name="3_TitleSlide">
    <p:bg>
      <p:bgPr>
        <a:solidFill>
          <a:schemeClr val="lt1"/>
        </a:solidFill>
      </p:bgPr>
    </p:bg>
    <p:spTree>
      <p:nvGrpSpPr>
        <p:cNvPr id="183" name="Shape 183"/>
        <p:cNvGrpSpPr/>
        <p:nvPr/>
      </p:nvGrpSpPr>
      <p:grpSpPr>
        <a:xfrm>
          <a:off x="0" y="0"/>
          <a:ext cx="0" cy="0"/>
          <a:chOff x="0" y="0"/>
          <a:chExt cx="0" cy="0"/>
        </a:xfrm>
      </p:grpSpPr>
      <p:sp>
        <p:nvSpPr>
          <p:cNvPr id="184" name="Google Shape;184;p41"/>
          <p:cNvSpPr txBox="1"/>
          <p:nvPr>
            <p:ph type="ctrTitle"/>
          </p:nvPr>
        </p:nvSpPr>
        <p:spPr>
          <a:xfrm>
            <a:off x="631371" y="1122363"/>
            <a:ext cx="6096807" cy="2387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2"/>
              </a:buClr>
              <a:buSzPts val="6000"/>
              <a:buFont typeface="Arial"/>
              <a:buNone/>
              <a:defRPr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1"/>
          <p:cNvSpPr txBox="1"/>
          <p:nvPr>
            <p:ph idx="1" type="subTitle"/>
          </p:nvPr>
        </p:nvSpPr>
        <p:spPr>
          <a:xfrm>
            <a:off x="631371" y="3602038"/>
            <a:ext cx="6096807" cy="1655762"/>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920"/>
              <a:buNone/>
              <a:defRPr sz="2400">
                <a:latin typeface="Arial"/>
                <a:ea typeface="Arial"/>
                <a:cs typeface="Arial"/>
                <a:sym typeface="Arial"/>
              </a:defRPr>
            </a:lvl1pPr>
            <a:lvl2pPr lvl="1" algn="ctr">
              <a:spcBef>
                <a:spcPts val="1000"/>
              </a:spcBef>
              <a:spcAft>
                <a:spcPts val="0"/>
              </a:spcAft>
              <a:buSzPts val="1600"/>
              <a:buNone/>
              <a:defRPr sz="2000"/>
            </a:lvl2pPr>
            <a:lvl3pPr lvl="2" algn="ctr">
              <a:spcBef>
                <a:spcPts val="1000"/>
              </a:spcBef>
              <a:spcAft>
                <a:spcPts val="0"/>
              </a:spcAft>
              <a:buSzPts val="1440"/>
              <a:buNone/>
              <a:defRPr sz="1800"/>
            </a:lvl3pPr>
            <a:lvl4pPr lvl="3" algn="ctr">
              <a:spcBef>
                <a:spcPts val="1000"/>
              </a:spcBef>
              <a:spcAft>
                <a:spcPts val="0"/>
              </a:spcAft>
              <a:buSzPts val="1280"/>
              <a:buNone/>
              <a:defRPr sz="1600"/>
            </a:lvl4pPr>
            <a:lvl5pPr lvl="4" algn="ctr">
              <a:spcBef>
                <a:spcPts val="1000"/>
              </a:spcBef>
              <a:spcAft>
                <a:spcPts val="0"/>
              </a:spcAft>
              <a:buSzPts val="1280"/>
              <a:buNone/>
              <a:defRPr sz="1600"/>
            </a:lvl5pPr>
            <a:lvl6pPr lvl="5" algn="ctr">
              <a:spcBef>
                <a:spcPts val="1000"/>
              </a:spcBef>
              <a:spcAft>
                <a:spcPts val="0"/>
              </a:spcAft>
              <a:buSzPts val="1280"/>
              <a:buNone/>
              <a:defRPr sz="1600"/>
            </a:lvl6pPr>
            <a:lvl7pPr lvl="6" algn="ctr">
              <a:spcBef>
                <a:spcPts val="1000"/>
              </a:spcBef>
              <a:spcAft>
                <a:spcPts val="0"/>
              </a:spcAft>
              <a:buSzPts val="1280"/>
              <a:buNone/>
              <a:defRPr sz="1600"/>
            </a:lvl7pPr>
            <a:lvl8pPr lvl="7" algn="ctr">
              <a:spcBef>
                <a:spcPts val="1000"/>
              </a:spcBef>
              <a:spcAft>
                <a:spcPts val="0"/>
              </a:spcAft>
              <a:buSzPts val="1280"/>
              <a:buNone/>
              <a:defRPr sz="1600"/>
            </a:lvl8pPr>
            <a:lvl9pPr lvl="8" algn="ctr">
              <a:spcBef>
                <a:spcPts val="1000"/>
              </a:spcBef>
              <a:spcAft>
                <a:spcPts val="0"/>
              </a:spcAft>
              <a:buSzPts val="1280"/>
              <a:buNone/>
              <a:defRPr sz="1600"/>
            </a:lvl9pPr>
          </a:lstStyle>
          <a:p/>
        </p:txBody>
      </p:sp>
      <p:pic>
        <p:nvPicPr>
          <p:cNvPr id="186" name="Google Shape;186;p41"/>
          <p:cNvPicPr preferRelativeResize="0"/>
          <p:nvPr/>
        </p:nvPicPr>
        <p:blipFill rotWithShape="1">
          <a:blip r:embed="rId2">
            <a:alphaModFix/>
          </a:blip>
          <a:srcRect b="0" l="0" r="0" t="0"/>
          <a:stretch/>
        </p:blipFill>
        <p:spPr>
          <a:xfrm>
            <a:off x="6728178" y="2654300"/>
            <a:ext cx="5474515" cy="424151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Slide">
  <p:cSld name="4_TitleSlide">
    <p:bg>
      <p:bgPr>
        <a:solidFill>
          <a:schemeClr val="lt1"/>
        </a:solidFill>
      </p:bgPr>
    </p:bg>
    <p:spTree>
      <p:nvGrpSpPr>
        <p:cNvPr id="187" name="Shape 187"/>
        <p:cNvGrpSpPr/>
        <p:nvPr/>
      </p:nvGrpSpPr>
      <p:grpSpPr>
        <a:xfrm>
          <a:off x="0" y="0"/>
          <a:ext cx="0" cy="0"/>
          <a:chOff x="0" y="0"/>
          <a:chExt cx="0" cy="0"/>
        </a:xfrm>
      </p:grpSpPr>
      <p:sp>
        <p:nvSpPr>
          <p:cNvPr id="188" name="Google Shape;188;p42"/>
          <p:cNvSpPr txBox="1"/>
          <p:nvPr>
            <p:ph type="title"/>
          </p:nvPr>
        </p:nvSpPr>
        <p:spPr>
          <a:xfrm>
            <a:off x="831850" y="1709738"/>
            <a:ext cx="5824589"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6000"/>
              <a:buFont typeface="Century Gothic"/>
              <a:buNone/>
              <a:defRPr sz="60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42"/>
          <p:cNvSpPr txBox="1"/>
          <p:nvPr>
            <p:ph idx="1" type="body"/>
          </p:nvPr>
        </p:nvSpPr>
        <p:spPr>
          <a:xfrm>
            <a:off x="831850" y="4589463"/>
            <a:ext cx="5824589"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920"/>
              <a:buNone/>
              <a:defRPr sz="2400">
                <a:solidFill>
                  <a:schemeClr val="dk1"/>
                </a:solidFill>
              </a:defRPr>
            </a:lvl1pPr>
            <a:lvl2pPr indent="-228600" lvl="1" marL="914400" algn="l">
              <a:spcBef>
                <a:spcPts val="1000"/>
              </a:spcBef>
              <a:spcAft>
                <a:spcPts val="0"/>
              </a:spcAft>
              <a:buSzPts val="1600"/>
              <a:buNone/>
              <a:defRPr sz="2000">
                <a:solidFill>
                  <a:srgbClr val="888888"/>
                </a:solidFill>
              </a:defRPr>
            </a:lvl2pPr>
            <a:lvl3pPr indent="-228600" lvl="2" marL="1371600" algn="l">
              <a:spcBef>
                <a:spcPts val="1000"/>
              </a:spcBef>
              <a:spcAft>
                <a:spcPts val="0"/>
              </a:spcAft>
              <a:buSzPts val="1440"/>
              <a:buNone/>
              <a:defRPr sz="1800">
                <a:solidFill>
                  <a:srgbClr val="888888"/>
                </a:solidFill>
              </a:defRPr>
            </a:lvl3pPr>
            <a:lvl4pPr indent="-228600" lvl="3" marL="1828800" algn="l">
              <a:spcBef>
                <a:spcPts val="1000"/>
              </a:spcBef>
              <a:spcAft>
                <a:spcPts val="0"/>
              </a:spcAft>
              <a:buSzPts val="1280"/>
              <a:buNone/>
              <a:defRPr sz="1600">
                <a:solidFill>
                  <a:srgbClr val="888888"/>
                </a:solidFill>
              </a:defRPr>
            </a:lvl4pPr>
            <a:lvl5pPr indent="-228600" lvl="4" marL="2286000" algn="l">
              <a:spcBef>
                <a:spcPts val="1000"/>
              </a:spcBef>
              <a:spcAft>
                <a:spcPts val="0"/>
              </a:spcAft>
              <a:buSzPts val="1280"/>
              <a:buNone/>
              <a:defRPr sz="1600">
                <a:solidFill>
                  <a:srgbClr val="888888"/>
                </a:solidFill>
              </a:defRPr>
            </a:lvl5pPr>
            <a:lvl6pPr indent="-228600" lvl="5" marL="2743200" algn="l">
              <a:spcBef>
                <a:spcPts val="1000"/>
              </a:spcBef>
              <a:spcAft>
                <a:spcPts val="0"/>
              </a:spcAft>
              <a:buSzPts val="1280"/>
              <a:buNone/>
              <a:defRPr sz="1600">
                <a:solidFill>
                  <a:srgbClr val="888888"/>
                </a:solidFill>
              </a:defRPr>
            </a:lvl6pPr>
            <a:lvl7pPr indent="-228600" lvl="6" marL="3200400" algn="l">
              <a:spcBef>
                <a:spcPts val="1000"/>
              </a:spcBef>
              <a:spcAft>
                <a:spcPts val="0"/>
              </a:spcAft>
              <a:buSzPts val="1280"/>
              <a:buNone/>
              <a:defRPr sz="1600">
                <a:solidFill>
                  <a:srgbClr val="888888"/>
                </a:solidFill>
              </a:defRPr>
            </a:lvl7pPr>
            <a:lvl8pPr indent="-228600" lvl="7" marL="3657600" algn="l">
              <a:spcBef>
                <a:spcPts val="1000"/>
              </a:spcBef>
              <a:spcAft>
                <a:spcPts val="0"/>
              </a:spcAft>
              <a:buSzPts val="1280"/>
              <a:buNone/>
              <a:defRPr sz="1600">
                <a:solidFill>
                  <a:srgbClr val="888888"/>
                </a:solidFill>
              </a:defRPr>
            </a:lvl8pPr>
            <a:lvl9pPr indent="-228600" lvl="8" marL="4114800" algn="l">
              <a:spcBef>
                <a:spcPts val="1000"/>
              </a:spcBef>
              <a:spcAft>
                <a:spcPts val="0"/>
              </a:spcAft>
              <a:buSzPts val="1280"/>
              <a:buNone/>
              <a:defRPr sz="1600">
                <a:solidFill>
                  <a:srgbClr val="888888"/>
                </a:solidFill>
              </a:defRPr>
            </a:lvl9pPr>
          </a:lstStyle>
          <a:p/>
        </p:txBody>
      </p:sp>
      <p:pic>
        <p:nvPicPr>
          <p:cNvPr id="190" name="Google Shape;190;p42"/>
          <p:cNvPicPr preferRelativeResize="0"/>
          <p:nvPr/>
        </p:nvPicPr>
        <p:blipFill rotWithShape="1">
          <a:blip r:embed="rId2">
            <a:alphaModFix/>
          </a:blip>
          <a:srcRect b="0" l="0" r="0" t="0"/>
          <a:stretch/>
        </p:blipFill>
        <p:spPr>
          <a:xfrm>
            <a:off x="7404100" y="368300"/>
            <a:ext cx="4552950" cy="632505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1" name="Shape 191"/>
        <p:cNvGrpSpPr/>
        <p:nvPr/>
      </p:nvGrpSpPr>
      <p:grpSpPr>
        <a:xfrm>
          <a:off x="0" y="0"/>
          <a:ext cx="0" cy="0"/>
          <a:chOff x="0" y="0"/>
          <a:chExt cx="0" cy="0"/>
        </a:xfrm>
      </p:grpSpPr>
      <p:sp>
        <p:nvSpPr>
          <p:cNvPr id="192" name="Google Shape;192;p43"/>
          <p:cNvSpPr txBox="1"/>
          <p:nvPr>
            <p:ph idx="1" type="body"/>
          </p:nvPr>
        </p:nvSpPr>
        <p:spPr>
          <a:xfrm>
            <a:off x="838200" y="1692001"/>
            <a:ext cx="10515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latin typeface="Arial"/>
                <a:ea typeface="Arial"/>
                <a:cs typeface="Arial"/>
                <a:sym typeface="Arial"/>
              </a:defRPr>
            </a:lvl1pPr>
            <a:lvl2pPr indent="-320040" lvl="1" marL="914400" algn="l">
              <a:spcBef>
                <a:spcPts val="1000"/>
              </a:spcBef>
              <a:spcAft>
                <a:spcPts val="0"/>
              </a:spcAft>
              <a:buSzPts val="1440"/>
              <a:buChar char="►"/>
              <a:defRPr>
                <a:latin typeface="Arial"/>
                <a:ea typeface="Arial"/>
                <a:cs typeface="Arial"/>
                <a:sym typeface="Arial"/>
              </a:defRPr>
            </a:lvl2pPr>
            <a:lvl3pPr indent="-309880" lvl="2" marL="1371600" algn="l">
              <a:spcBef>
                <a:spcPts val="1000"/>
              </a:spcBef>
              <a:spcAft>
                <a:spcPts val="0"/>
              </a:spcAft>
              <a:buSzPts val="1280"/>
              <a:buChar char="►"/>
              <a:defRPr>
                <a:latin typeface="Arial"/>
                <a:ea typeface="Arial"/>
                <a:cs typeface="Arial"/>
                <a:sym typeface="Arial"/>
              </a:defRPr>
            </a:lvl3pPr>
            <a:lvl4pPr indent="-299719" lvl="3" marL="1828800" algn="l">
              <a:spcBef>
                <a:spcPts val="1000"/>
              </a:spcBef>
              <a:spcAft>
                <a:spcPts val="0"/>
              </a:spcAft>
              <a:buSzPts val="1120"/>
              <a:buChar char="►"/>
              <a:defRPr>
                <a:latin typeface="Arial"/>
                <a:ea typeface="Arial"/>
                <a:cs typeface="Arial"/>
                <a:sym typeface="Arial"/>
              </a:defRPr>
            </a:lvl4pPr>
            <a:lvl5pPr indent="-299720" lvl="4" marL="2286000" algn="l">
              <a:spcBef>
                <a:spcPts val="1000"/>
              </a:spcBef>
              <a:spcAft>
                <a:spcPts val="0"/>
              </a:spcAft>
              <a:buSzPts val="1120"/>
              <a:buChar char="►"/>
              <a:defRPr>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cxnSp>
        <p:nvCxnSpPr>
          <p:cNvPr id="193" name="Google Shape;193;p43"/>
          <p:cNvCxnSpPr/>
          <p:nvPr/>
        </p:nvCxnSpPr>
        <p:spPr>
          <a:xfrm>
            <a:off x="838200" y="1332089"/>
            <a:ext cx="9810044" cy="0"/>
          </a:xfrm>
          <a:prstGeom prst="straightConnector1">
            <a:avLst/>
          </a:prstGeom>
          <a:noFill/>
          <a:ln cap="flat" cmpd="sng" w="25400">
            <a:solidFill>
              <a:srgbClr val="E1192B"/>
            </a:solidFill>
            <a:prstDash val="solid"/>
            <a:round/>
            <a:headEnd len="sm" w="sm" type="none"/>
            <a:tailEnd len="sm" w="sm" type="none"/>
          </a:ln>
        </p:spPr>
      </p:cxnSp>
      <p:sp>
        <p:nvSpPr>
          <p:cNvPr id="194" name="Google Shape;194;p43"/>
          <p:cNvSpPr txBox="1"/>
          <p:nvPr>
            <p:ph type="title"/>
          </p:nvPr>
        </p:nvSpPr>
        <p:spPr>
          <a:xfrm>
            <a:off x="838200" y="302417"/>
            <a:ext cx="105156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200"/>
              <a:buFont typeface="Arial"/>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95" name="Google Shape;195;p43"/>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dk1"/>
        </a:solidFill>
      </p:bgPr>
    </p:bg>
    <p:spTree>
      <p:nvGrpSpPr>
        <p:cNvPr id="196" name="Shape 196"/>
        <p:cNvGrpSpPr/>
        <p:nvPr/>
      </p:nvGrpSpPr>
      <p:grpSpPr>
        <a:xfrm>
          <a:off x="0" y="0"/>
          <a:ext cx="0" cy="0"/>
          <a:chOff x="0" y="0"/>
          <a:chExt cx="0" cy="0"/>
        </a:xfrm>
      </p:grpSpPr>
      <p:sp>
        <p:nvSpPr>
          <p:cNvPr id="197" name="Google Shape;197;p44"/>
          <p:cNvSpPr txBox="1"/>
          <p:nvPr>
            <p:ph idx="1" type="body"/>
          </p:nvPr>
        </p:nvSpPr>
        <p:spPr>
          <a:xfrm>
            <a:off x="838200" y="1692001"/>
            <a:ext cx="10515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latin typeface="Arial"/>
                <a:ea typeface="Arial"/>
                <a:cs typeface="Arial"/>
                <a:sym typeface="Arial"/>
              </a:defRPr>
            </a:lvl1pPr>
            <a:lvl2pPr indent="-320040" lvl="1" marL="914400" algn="l">
              <a:spcBef>
                <a:spcPts val="1000"/>
              </a:spcBef>
              <a:spcAft>
                <a:spcPts val="0"/>
              </a:spcAft>
              <a:buSzPts val="1440"/>
              <a:buChar char="►"/>
              <a:defRPr>
                <a:latin typeface="Arial"/>
                <a:ea typeface="Arial"/>
                <a:cs typeface="Arial"/>
                <a:sym typeface="Arial"/>
              </a:defRPr>
            </a:lvl2pPr>
            <a:lvl3pPr indent="-309880" lvl="2" marL="1371600" algn="l">
              <a:spcBef>
                <a:spcPts val="1000"/>
              </a:spcBef>
              <a:spcAft>
                <a:spcPts val="0"/>
              </a:spcAft>
              <a:buSzPts val="1280"/>
              <a:buChar char="►"/>
              <a:defRPr>
                <a:latin typeface="Arial"/>
                <a:ea typeface="Arial"/>
                <a:cs typeface="Arial"/>
                <a:sym typeface="Arial"/>
              </a:defRPr>
            </a:lvl3pPr>
            <a:lvl4pPr indent="-299719" lvl="3" marL="1828800" algn="l">
              <a:spcBef>
                <a:spcPts val="1000"/>
              </a:spcBef>
              <a:spcAft>
                <a:spcPts val="0"/>
              </a:spcAft>
              <a:buSzPts val="1120"/>
              <a:buChar char="►"/>
              <a:defRPr>
                <a:latin typeface="Arial"/>
                <a:ea typeface="Arial"/>
                <a:cs typeface="Arial"/>
                <a:sym typeface="Arial"/>
              </a:defRPr>
            </a:lvl4pPr>
            <a:lvl5pPr indent="-299720" lvl="4" marL="2286000" algn="l">
              <a:spcBef>
                <a:spcPts val="1000"/>
              </a:spcBef>
              <a:spcAft>
                <a:spcPts val="0"/>
              </a:spcAft>
              <a:buSzPts val="1120"/>
              <a:buChar char="►"/>
              <a:defRPr>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cxnSp>
        <p:nvCxnSpPr>
          <p:cNvPr id="198" name="Google Shape;198;p44"/>
          <p:cNvCxnSpPr/>
          <p:nvPr/>
        </p:nvCxnSpPr>
        <p:spPr>
          <a:xfrm>
            <a:off x="838200" y="1332089"/>
            <a:ext cx="9810044" cy="0"/>
          </a:xfrm>
          <a:prstGeom prst="straightConnector1">
            <a:avLst/>
          </a:prstGeom>
          <a:noFill/>
          <a:ln cap="flat" cmpd="sng" w="25400">
            <a:solidFill>
              <a:srgbClr val="E1192B"/>
            </a:solidFill>
            <a:prstDash val="solid"/>
            <a:round/>
            <a:headEnd len="sm" w="sm" type="none"/>
            <a:tailEnd len="sm" w="sm" type="none"/>
          </a:ln>
        </p:spPr>
      </p:cxnSp>
      <p:sp>
        <p:nvSpPr>
          <p:cNvPr id="199" name="Google Shape;199;p44"/>
          <p:cNvSpPr txBox="1"/>
          <p:nvPr>
            <p:ph type="title"/>
          </p:nvPr>
        </p:nvSpPr>
        <p:spPr>
          <a:xfrm>
            <a:off x="838200" y="302417"/>
            <a:ext cx="10515600"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200"/>
              <a:buFont typeface="Arial"/>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0" name="Google Shape;200;p44"/>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01" name="Shape 201"/>
        <p:cNvGrpSpPr/>
        <p:nvPr/>
      </p:nvGrpSpPr>
      <p:grpSpPr>
        <a:xfrm>
          <a:off x="0" y="0"/>
          <a:ext cx="0" cy="0"/>
          <a:chOff x="0" y="0"/>
          <a:chExt cx="0" cy="0"/>
        </a:xfrm>
      </p:grpSpPr>
      <p:sp>
        <p:nvSpPr>
          <p:cNvPr id="202" name="Google Shape;202;p45"/>
          <p:cNvSpPr txBox="1"/>
          <p:nvPr>
            <p:ph type="title"/>
          </p:nvPr>
        </p:nvSpPr>
        <p:spPr>
          <a:xfrm>
            <a:off x="838200" y="365125"/>
            <a:ext cx="4944533"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200"/>
              <a:buFont typeface="Arial"/>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5"/>
          <p:cNvSpPr txBox="1"/>
          <p:nvPr>
            <p:ph idx="1" type="body"/>
          </p:nvPr>
        </p:nvSpPr>
        <p:spPr>
          <a:xfrm>
            <a:off x="838200" y="1825625"/>
            <a:ext cx="4944533"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lt1"/>
                </a:solidFill>
                <a:latin typeface="Arial"/>
                <a:ea typeface="Arial"/>
                <a:cs typeface="Arial"/>
                <a:sym typeface="Arial"/>
              </a:defRPr>
            </a:lvl1pPr>
            <a:lvl2pPr indent="-320040" lvl="1" marL="914400" algn="l">
              <a:spcBef>
                <a:spcPts val="1000"/>
              </a:spcBef>
              <a:spcAft>
                <a:spcPts val="0"/>
              </a:spcAft>
              <a:buSzPts val="1440"/>
              <a:buChar char="►"/>
              <a:defRPr>
                <a:solidFill>
                  <a:schemeClr val="lt1"/>
                </a:solidFill>
                <a:latin typeface="Arial"/>
                <a:ea typeface="Arial"/>
                <a:cs typeface="Arial"/>
                <a:sym typeface="Arial"/>
              </a:defRPr>
            </a:lvl2pPr>
            <a:lvl3pPr indent="-309880" lvl="2" marL="1371600" algn="l">
              <a:spcBef>
                <a:spcPts val="1000"/>
              </a:spcBef>
              <a:spcAft>
                <a:spcPts val="0"/>
              </a:spcAft>
              <a:buSzPts val="1280"/>
              <a:buChar char="►"/>
              <a:defRPr>
                <a:solidFill>
                  <a:schemeClr val="lt1"/>
                </a:solidFill>
                <a:latin typeface="Arial"/>
                <a:ea typeface="Arial"/>
                <a:cs typeface="Arial"/>
                <a:sym typeface="Arial"/>
              </a:defRPr>
            </a:lvl3pPr>
            <a:lvl4pPr indent="-299719" lvl="3" marL="1828800" algn="l">
              <a:spcBef>
                <a:spcPts val="1000"/>
              </a:spcBef>
              <a:spcAft>
                <a:spcPts val="0"/>
              </a:spcAft>
              <a:buSzPts val="1120"/>
              <a:buChar char="►"/>
              <a:defRPr>
                <a:solidFill>
                  <a:schemeClr val="lt1"/>
                </a:solidFill>
                <a:latin typeface="Arial"/>
                <a:ea typeface="Arial"/>
                <a:cs typeface="Arial"/>
                <a:sym typeface="Arial"/>
              </a:defRPr>
            </a:lvl4pPr>
            <a:lvl5pPr indent="-299720" lvl="4" marL="2286000" algn="l">
              <a:spcBef>
                <a:spcPts val="1000"/>
              </a:spcBef>
              <a:spcAft>
                <a:spcPts val="0"/>
              </a:spcAft>
              <a:buSzPts val="1120"/>
              <a:buChar char="►"/>
              <a:defRPr>
                <a:solidFill>
                  <a:schemeClr val="lt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pic>
        <p:nvPicPr>
          <p:cNvPr id="204" name="Google Shape;204;p45"/>
          <p:cNvPicPr preferRelativeResize="0"/>
          <p:nvPr/>
        </p:nvPicPr>
        <p:blipFill rotWithShape="1">
          <a:blip r:embed="rId2">
            <a:alphaModFix/>
          </a:blip>
          <a:srcRect b="0" l="0" r="0" t="0"/>
          <a:stretch/>
        </p:blipFill>
        <p:spPr>
          <a:xfrm>
            <a:off x="838200" y="6397395"/>
            <a:ext cx="2688771" cy="240173"/>
          </a:xfrm>
          <a:prstGeom prst="rect">
            <a:avLst/>
          </a:prstGeom>
          <a:noFill/>
          <a:ln>
            <a:noFill/>
          </a:ln>
        </p:spPr>
      </p:pic>
      <p:cxnSp>
        <p:nvCxnSpPr>
          <p:cNvPr id="205" name="Google Shape;205;p45"/>
          <p:cNvCxnSpPr/>
          <p:nvPr/>
        </p:nvCxnSpPr>
        <p:spPr>
          <a:xfrm>
            <a:off x="838200" y="1690688"/>
            <a:ext cx="4944533" cy="0"/>
          </a:xfrm>
          <a:prstGeom prst="straightConnector1">
            <a:avLst/>
          </a:prstGeom>
          <a:noFill/>
          <a:ln cap="flat" cmpd="sng" w="25400">
            <a:solidFill>
              <a:srgbClr val="E1192B"/>
            </a:solidFill>
            <a:prstDash val="solid"/>
            <a:round/>
            <a:headEnd len="sm" w="sm" type="none"/>
            <a:tailEnd len="sm" w="sm" type="none"/>
          </a:ln>
        </p:spPr>
      </p:cxnSp>
      <p:cxnSp>
        <p:nvCxnSpPr>
          <p:cNvPr id="206" name="Google Shape;206;p45"/>
          <p:cNvCxnSpPr/>
          <p:nvPr/>
        </p:nvCxnSpPr>
        <p:spPr>
          <a:xfrm>
            <a:off x="6150761" y="1825625"/>
            <a:ext cx="0" cy="4571772"/>
          </a:xfrm>
          <a:prstGeom prst="straightConnector1">
            <a:avLst/>
          </a:prstGeom>
          <a:noFill/>
          <a:ln cap="flat" cmpd="sng" w="25400">
            <a:solidFill>
              <a:srgbClr val="E1192B"/>
            </a:solidFill>
            <a:prstDash val="solid"/>
            <a:round/>
            <a:headEnd len="sm" w="sm" type="none"/>
            <a:tailEnd len="sm" w="sm" type="none"/>
          </a:ln>
        </p:spPr>
      </p:cxnSp>
      <p:sp>
        <p:nvSpPr>
          <p:cNvPr id="207" name="Google Shape;207;p45"/>
          <p:cNvSpPr txBox="1"/>
          <p:nvPr>
            <p:ph idx="2" type="body"/>
          </p:nvPr>
        </p:nvSpPr>
        <p:spPr>
          <a:xfrm>
            <a:off x="6553200" y="1825625"/>
            <a:ext cx="4944533"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lt1"/>
                </a:solidFill>
                <a:latin typeface="Arial"/>
                <a:ea typeface="Arial"/>
                <a:cs typeface="Arial"/>
                <a:sym typeface="Arial"/>
              </a:defRPr>
            </a:lvl1pPr>
            <a:lvl2pPr indent="-320040" lvl="1" marL="914400" algn="l">
              <a:spcBef>
                <a:spcPts val="1000"/>
              </a:spcBef>
              <a:spcAft>
                <a:spcPts val="0"/>
              </a:spcAft>
              <a:buSzPts val="1440"/>
              <a:buChar char="►"/>
              <a:defRPr>
                <a:solidFill>
                  <a:schemeClr val="lt1"/>
                </a:solidFill>
                <a:latin typeface="Arial"/>
                <a:ea typeface="Arial"/>
                <a:cs typeface="Arial"/>
                <a:sym typeface="Arial"/>
              </a:defRPr>
            </a:lvl2pPr>
            <a:lvl3pPr indent="-309880" lvl="2" marL="1371600" algn="l">
              <a:spcBef>
                <a:spcPts val="1000"/>
              </a:spcBef>
              <a:spcAft>
                <a:spcPts val="0"/>
              </a:spcAft>
              <a:buSzPts val="1280"/>
              <a:buChar char="►"/>
              <a:defRPr>
                <a:solidFill>
                  <a:schemeClr val="lt1"/>
                </a:solidFill>
                <a:latin typeface="Arial"/>
                <a:ea typeface="Arial"/>
                <a:cs typeface="Arial"/>
                <a:sym typeface="Arial"/>
              </a:defRPr>
            </a:lvl3pPr>
            <a:lvl4pPr indent="-299719" lvl="3" marL="1828800" algn="l">
              <a:spcBef>
                <a:spcPts val="1000"/>
              </a:spcBef>
              <a:spcAft>
                <a:spcPts val="0"/>
              </a:spcAft>
              <a:buSzPts val="1120"/>
              <a:buChar char="►"/>
              <a:defRPr>
                <a:solidFill>
                  <a:schemeClr val="lt1"/>
                </a:solidFill>
                <a:latin typeface="Arial"/>
                <a:ea typeface="Arial"/>
                <a:cs typeface="Arial"/>
                <a:sym typeface="Arial"/>
              </a:defRPr>
            </a:lvl4pPr>
            <a:lvl5pPr indent="-299720" lvl="4" marL="2286000" algn="l">
              <a:spcBef>
                <a:spcPts val="1000"/>
              </a:spcBef>
              <a:spcAft>
                <a:spcPts val="0"/>
              </a:spcAft>
              <a:buSzPts val="1120"/>
              <a:buChar char="►"/>
              <a:defRPr>
                <a:solidFill>
                  <a:schemeClr val="lt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pic>
        <p:nvPicPr>
          <p:cNvPr id="208" name="Google Shape;208;p45"/>
          <p:cNvPicPr preferRelativeResize="0"/>
          <p:nvPr/>
        </p:nvPicPr>
        <p:blipFill rotWithShape="1">
          <a:blip r:embed="rId3">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209" name="Shape 209"/>
        <p:cNvGrpSpPr/>
        <p:nvPr/>
      </p:nvGrpSpPr>
      <p:grpSpPr>
        <a:xfrm>
          <a:off x="0" y="0"/>
          <a:ext cx="0" cy="0"/>
          <a:chOff x="0" y="0"/>
          <a:chExt cx="0" cy="0"/>
        </a:xfrm>
      </p:grpSpPr>
      <p:pic>
        <p:nvPicPr>
          <p:cNvPr id="210" name="Google Shape;210;p46"/>
          <p:cNvPicPr preferRelativeResize="0"/>
          <p:nvPr/>
        </p:nvPicPr>
        <p:blipFill rotWithShape="1">
          <a:blip r:embed="rId2">
            <a:alphaModFix/>
          </a:blip>
          <a:srcRect b="0" l="0" r="0" t="0"/>
          <a:stretch/>
        </p:blipFill>
        <p:spPr>
          <a:xfrm>
            <a:off x="838200" y="337165"/>
            <a:ext cx="2858729" cy="901861"/>
          </a:xfrm>
          <a:prstGeom prst="rect">
            <a:avLst/>
          </a:prstGeom>
          <a:noFill/>
          <a:ln>
            <a:noFill/>
          </a:ln>
        </p:spPr>
      </p:pic>
      <p:sp>
        <p:nvSpPr>
          <p:cNvPr id="211" name="Google Shape;211;p46"/>
          <p:cNvSpPr txBox="1"/>
          <p:nvPr>
            <p:ph idx="1" type="body"/>
          </p:nvPr>
        </p:nvSpPr>
        <p:spPr>
          <a:xfrm>
            <a:off x="838200" y="1692001"/>
            <a:ext cx="10515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latin typeface="Arial"/>
                <a:ea typeface="Arial"/>
                <a:cs typeface="Arial"/>
                <a:sym typeface="Arial"/>
              </a:defRPr>
            </a:lvl1pPr>
            <a:lvl2pPr indent="-320040" lvl="1" marL="914400" algn="l">
              <a:spcBef>
                <a:spcPts val="1000"/>
              </a:spcBef>
              <a:spcAft>
                <a:spcPts val="0"/>
              </a:spcAft>
              <a:buSzPts val="1440"/>
              <a:buChar char="►"/>
              <a:defRPr>
                <a:latin typeface="Arial"/>
                <a:ea typeface="Arial"/>
                <a:cs typeface="Arial"/>
                <a:sym typeface="Arial"/>
              </a:defRPr>
            </a:lvl2pPr>
            <a:lvl3pPr indent="-309880" lvl="2" marL="1371600" algn="l">
              <a:spcBef>
                <a:spcPts val="1000"/>
              </a:spcBef>
              <a:spcAft>
                <a:spcPts val="0"/>
              </a:spcAft>
              <a:buSzPts val="1280"/>
              <a:buChar char="►"/>
              <a:defRPr>
                <a:latin typeface="Arial"/>
                <a:ea typeface="Arial"/>
                <a:cs typeface="Arial"/>
                <a:sym typeface="Arial"/>
              </a:defRPr>
            </a:lvl3pPr>
            <a:lvl4pPr indent="-299719" lvl="3" marL="1828800" algn="l">
              <a:spcBef>
                <a:spcPts val="1000"/>
              </a:spcBef>
              <a:spcAft>
                <a:spcPts val="0"/>
              </a:spcAft>
              <a:buSzPts val="1120"/>
              <a:buChar char="►"/>
              <a:defRPr>
                <a:latin typeface="Arial"/>
                <a:ea typeface="Arial"/>
                <a:cs typeface="Arial"/>
                <a:sym typeface="Arial"/>
              </a:defRPr>
            </a:lvl4pPr>
            <a:lvl5pPr indent="-299720" lvl="4" marL="2286000" algn="l">
              <a:spcBef>
                <a:spcPts val="1000"/>
              </a:spcBef>
              <a:spcAft>
                <a:spcPts val="0"/>
              </a:spcAft>
              <a:buSzPts val="1120"/>
              <a:buChar char="►"/>
              <a:defRPr>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cxnSp>
        <p:nvCxnSpPr>
          <p:cNvPr id="212" name="Google Shape;212;p46"/>
          <p:cNvCxnSpPr/>
          <p:nvPr/>
        </p:nvCxnSpPr>
        <p:spPr>
          <a:xfrm>
            <a:off x="1897380" y="1332089"/>
            <a:ext cx="8750864" cy="0"/>
          </a:xfrm>
          <a:prstGeom prst="straightConnector1">
            <a:avLst/>
          </a:prstGeom>
          <a:noFill/>
          <a:ln cap="flat" cmpd="sng" w="25400">
            <a:solidFill>
              <a:srgbClr val="E1192B"/>
            </a:solidFill>
            <a:prstDash val="solid"/>
            <a:round/>
            <a:headEnd len="sm" w="sm" type="none"/>
            <a:tailEnd len="sm" w="sm" type="none"/>
          </a:ln>
        </p:spPr>
      </p:cxnSp>
      <p:pic>
        <p:nvPicPr>
          <p:cNvPr id="213" name="Google Shape;213;p46"/>
          <p:cNvPicPr preferRelativeResize="0"/>
          <p:nvPr/>
        </p:nvPicPr>
        <p:blipFill rotWithShape="1">
          <a:blip r:embed="rId3">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chemeClr val="dk1">
            <a:alpha val="44705"/>
          </a:schemeClr>
        </a:solidFill>
      </p:bgPr>
    </p:bg>
    <p:spTree>
      <p:nvGrpSpPr>
        <p:cNvPr id="214" name="Shape 214"/>
        <p:cNvGrpSpPr/>
        <p:nvPr/>
      </p:nvGrpSpPr>
      <p:grpSpPr>
        <a:xfrm>
          <a:off x="0" y="0"/>
          <a:ext cx="0" cy="0"/>
          <a:chOff x="0" y="0"/>
          <a:chExt cx="0" cy="0"/>
        </a:xfrm>
      </p:grpSpPr>
      <p:sp>
        <p:nvSpPr>
          <p:cNvPr id="215" name="Google Shape;215;p47"/>
          <p:cNvSpPr txBox="1"/>
          <p:nvPr/>
        </p:nvSpPr>
        <p:spPr>
          <a:xfrm>
            <a:off x="838200" y="598310"/>
            <a:ext cx="10515600" cy="73377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Arial"/>
              <a:buNone/>
            </a:pPr>
            <a:r>
              <a:rPr lang="en-US" sz="4400">
                <a:solidFill>
                  <a:schemeClr val="lt1"/>
                </a:solidFill>
                <a:latin typeface="Arial"/>
                <a:ea typeface="Arial"/>
                <a:cs typeface="Arial"/>
                <a:sym typeface="Arial"/>
              </a:rPr>
              <a:t>Click to edit Master title style</a:t>
            </a:r>
            <a:endParaRPr/>
          </a:p>
        </p:txBody>
      </p:sp>
      <p:cxnSp>
        <p:nvCxnSpPr>
          <p:cNvPr id="216" name="Google Shape;216;p47"/>
          <p:cNvCxnSpPr/>
          <p:nvPr/>
        </p:nvCxnSpPr>
        <p:spPr>
          <a:xfrm>
            <a:off x="838200" y="1332089"/>
            <a:ext cx="9766571" cy="0"/>
          </a:xfrm>
          <a:prstGeom prst="straightConnector1">
            <a:avLst/>
          </a:prstGeom>
          <a:noFill/>
          <a:ln cap="flat" cmpd="sng" w="25400">
            <a:solidFill>
              <a:srgbClr val="E1192B"/>
            </a:solidFill>
            <a:prstDash val="solid"/>
            <a:round/>
            <a:headEnd len="sm" w="sm" type="none"/>
            <a:tailEnd len="sm" w="sm" type="none"/>
          </a:ln>
        </p:spPr>
      </p:cxnSp>
      <p:pic>
        <p:nvPicPr>
          <p:cNvPr id="217" name="Google Shape;217;p47"/>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
        <p:nvSpPr>
          <p:cNvPr id="218" name="Google Shape;218;p47"/>
          <p:cNvSpPr txBox="1"/>
          <p:nvPr>
            <p:ph idx="1" type="body"/>
          </p:nvPr>
        </p:nvSpPr>
        <p:spPr>
          <a:xfrm>
            <a:off x="838200" y="1692001"/>
            <a:ext cx="10515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latin typeface="Arial"/>
                <a:ea typeface="Arial"/>
                <a:cs typeface="Arial"/>
                <a:sym typeface="Arial"/>
              </a:defRPr>
            </a:lvl1pPr>
            <a:lvl2pPr indent="-320040" lvl="1" marL="914400" algn="l">
              <a:spcBef>
                <a:spcPts val="1000"/>
              </a:spcBef>
              <a:spcAft>
                <a:spcPts val="0"/>
              </a:spcAft>
              <a:buSzPts val="1440"/>
              <a:buChar char="►"/>
              <a:defRPr>
                <a:latin typeface="Arial"/>
                <a:ea typeface="Arial"/>
                <a:cs typeface="Arial"/>
                <a:sym typeface="Arial"/>
              </a:defRPr>
            </a:lvl2pPr>
            <a:lvl3pPr indent="-309880" lvl="2" marL="1371600" algn="l">
              <a:spcBef>
                <a:spcPts val="1000"/>
              </a:spcBef>
              <a:spcAft>
                <a:spcPts val="0"/>
              </a:spcAft>
              <a:buSzPts val="1280"/>
              <a:buChar char="►"/>
              <a:defRPr>
                <a:latin typeface="Arial"/>
                <a:ea typeface="Arial"/>
                <a:cs typeface="Arial"/>
                <a:sym typeface="Arial"/>
              </a:defRPr>
            </a:lvl3pPr>
            <a:lvl4pPr indent="-299719" lvl="3" marL="1828800" algn="l">
              <a:spcBef>
                <a:spcPts val="1000"/>
              </a:spcBef>
              <a:spcAft>
                <a:spcPts val="0"/>
              </a:spcAft>
              <a:buSzPts val="1120"/>
              <a:buChar char="►"/>
              <a:defRPr>
                <a:latin typeface="Arial"/>
                <a:ea typeface="Arial"/>
                <a:cs typeface="Arial"/>
                <a:sym typeface="Arial"/>
              </a:defRPr>
            </a:lvl4pPr>
            <a:lvl5pPr indent="-299720" lvl="4" marL="2286000" algn="l">
              <a:spcBef>
                <a:spcPts val="1000"/>
              </a:spcBef>
              <a:spcAft>
                <a:spcPts val="0"/>
              </a:spcAft>
              <a:buSzPts val="1120"/>
              <a:buChar char="►"/>
              <a:defRPr>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219" name="Shape 219"/>
        <p:cNvGrpSpPr/>
        <p:nvPr/>
      </p:nvGrpSpPr>
      <p:grpSpPr>
        <a:xfrm>
          <a:off x="0" y="0"/>
          <a:ext cx="0" cy="0"/>
          <a:chOff x="0" y="0"/>
          <a:chExt cx="0" cy="0"/>
        </a:xfrm>
      </p:grpSpPr>
      <p:sp>
        <p:nvSpPr>
          <p:cNvPr id="220" name="Google Shape;220;p48"/>
          <p:cNvSpPr/>
          <p:nvPr/>
        </p:nvSpPr>
        <p:spPr>
          <a:xfrm>
            <a:off x="0" y="0"/>
            <a:ext cx="12192000"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1" name="Google Shape;221;p48"/>
          <p:cNvSpPr txBox="1"/>
          <p:nvPr>
            <p:ph type="title"/>
          </p:nvPr>
        </p:nvSpPr>
        <p:spPr>
          <a:xfrm>
            <a:off x="838200" y="598310"/>
            <a:ext cx="10515600" cy="73377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200"/>
              <a:buFont typeface="Arial"/>
              <a:buNone/>
              <a:defRPr>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22" name="Google Shape;222;p48"/>
          <p:cNvCxnSpPr/>
          <p:nvPr/>
        </p:nvCxnSpPr>
        <p:spPr>
          <a:xfrm>
            <a:off x="838200" y="1332089"/>
            <a:ext cx="9810044" cy="0"/>
          </a:xfrm>
          <a:prstGeom prst="straightConnector1">
            <a:avLst/>
          </a:prstGeom>
          <a:noFill/>
          <a:ln cap="flat" cmpd="sng" w="25400">
            <a:solidFill>
              <a:srgbClr val="E1192B"/>
            </a:solidFill>
            <a:prstDash val="solid"/>
            <a:round/>
            <a:headEnd len="sm" w="sm" type="none"/>
            <a:tailEnd len="sm" w="sm" type="none"/>
          </a:ln>
        </p:spPr>
      </p:cxnSp>
      <p:sp>
        <p:nvSpPr>
          <p:cNvPr id="223" name="Google Shape;223;p48"/>
          <p:cNvSpPr txBox="1"/>
          <p:nvPr>
            <p:ph idx="1" type="body"/>
          </p:nvPr>
        </p:nvSpPr>
        <p:spPr>
          <a:xfrm>
            <a:off x="838200" y="1692001"/>
            <a:ext cx="10515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dk1"/>
                </a:solidFill>
                <a:latin typeface="Arial"/>
                <a:ea typeface="Arial"/>
                <a:cs typeface="Arial"/>
                <a:sym typeface="Arial"/>
              </a:defRPr>
            </a:lvl1pPr>
            <a:lvl2pPr indent="-320040" lvl="1" marL="914400" algn="l">
              <a:spcBef>
                <a:spcPts val="1000"/>
              </a:spcBef>
              <a:spcAft>
                <a:spcPts val="0"/>
              </a:spcAft>
              <a:buSzPts val="1440"/>
              <a:buChar char="►"/>
              <a:defRPr>
                <a:solidFill>
                  <a:schemeClr val="dk1"/>
                </a:solidFill>
                <a:latin typeface="Arial"/>
                <a:ea typeface="Arial"/>
                <a:cs typeface="Arial"/>
                <a:sym typeface="Arial"/>
              </a:defRPr>
            </a:lvl2pPr>
            <a:lvl3pPr indent="-309880" lvl="2" marL="1371600" algn="l">
              <a:spcBef>
                <a:spcPts val="1000"/>
              </a:spcBef>
              <a:spcAft>
                <a:spcPts val="0"/>
              </a:spcAft>
              <a:buSzPts val="1280"/>
              <a:buChar char="►"/>
              <a:defRPr>
                <a:solidFill>
                  <a:schemeClr val="dk1"/>
                </a:solidFill>
                <a:latin typeface="Arial"/>
                <a:ea typeface="Arial"/>
                <a:cs typeface="Arial"/>
                <a:sym typeface="Arial"/>
              </a:defRPr>
            </a:lvl3pPr>
            <a:lvl4pPr indent="-299719" lvl="3" marL="1828800" algn="l">
              <a:spcBef>
                <a:spcPts val="1000"/>
              </a:spcBef>
              <a:spcAft>
                <a:spcPts val="0"/>
              </a:spcAft>
              <a:buSzPts val="1120"/>
              <a:buChar char="►"/>
              <a:defRPr>
                <a:solidFill>
                  <a:schemeClr val="dk1"/>
                </a:solidFill>
                <a:latin typeface="Arial"/>
                <a:ea typeface="Arial"/>
                <a:cs typeface="Arial"/>
                <a:sym typeface="Arial"/>
              </a:defRPr>
            </a:lvl4pPr>
            <a:lvl5pPr indent="-299720" lvl="4" marL="2286000" algn="l">
              <a:spcBef>
                <a:spcPts val="1000"/>
              </a:spcBef>
              <a:spcAft>
                <a:spcPts val="0"/>
              </a:spcAft>
              <a:buSzPts val="1120"/>
              <a:buChar char="►"/>
              <a:defRPr>
                <a:solidFill>
                  <a:schemeClr val="dk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pic>
        <p:nvPicPr>
          <p:cNvPr id="224" name="Google Shape;224;p48"/>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Slide">
  <p:cSld name="2_TitleSlide">
    <p:bg>
      <p:bgPr>
        <a:solidFill>
          <a:schemeClr val="dk1"/>
        </a:solidFill>
      </p:bgPr>
    </p:bg>
    <p:spTree>
      <p:nvGrpSpPr>
        <p:cNvPr id="33" name="Shape 33"/>
        <p:cNvGrpSpPr/>
        <p:nvPr/>
      </p:nvGrpSpPr>
      <p:grpSpPr>
        <a:xfrm>
          <a:off x="0" y="0"/>
          <a:ext cx="0" cy="0"/>
          <a:chOff x="0" y="0"/>
          <a:chExt cx="0" cy="0"/>
        </a:xfrm>
      </p:grpSpPr>
      <p:sp>
        <p:nvSpPr>
          <p:cNvPr id="34" name="Google Shape;34;p19"/>
          <p:cNvSpPr txBox="1"/>
          <p:nvPr>
            <p:ph type="title"/>
          </p:nvPr>
        </p:nvSpPr>
        <p:spPr>
          <a:xfrm>
            <a:off x="831850" y="1709738"/>
            <a:ext cx="5824589" cy="28527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6000"/>
              <a:buFont typeface="Century Gothic"/>
              <a:buNone/>
              <a:defRPr sz="6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 type="body"/>
          </p:nvPr>
        </p:nvSpPr>
        <p:spPr>
          <a:xfrm>
            <a:off x="831850" y="4589463"/>
            <a:ext cx="5824589" cy="1500187"/>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920"/>
              <a:buNone/>
              <a:defRPr sz="2400">
                <a:solidFill>
                  <a:schemeClr val="lt1"/>
                </a:solidFill>
              </a:defRPr>
            </a:lvl1pPr>
            <a:lvl2pPr indent="-228600" lvl="1" marL="914400" algn="l">
              <a:spcBef>
                <a:spcPts val="1000"/>
              </a:spcBef>
              <a:spcAft>
                <a:spcPts val="0"/>
              </a:spcAft>
              <a:buSzPts val="1600"/>
              <a:buNone/>
              <a:defRPr sz="2000">
                <a:solidFill>
                  <a:schemeClr val="lt1"/>
                </a:solidFill>
              </a:defRPr>
            </a:lvl2pPr>
            <a:lvl3pPr indent="-228600" lvl="2" marL="1371600" algn="l">
              <a:spcBef>
                <a:spcPts val="1000"/>
              </a:spcBef>
              <a:spcAft>
                <a:spcPts val="0"/>
              </a:spcAft>
              <a:buSzPts val="1440"/>
              <a:buNone/>
              <a:defRPr sz="1800">
                <a:solidFill>
                  <a:schemeClr val="lt1"/>
                </a:solidFill>
              </a:defRPr>
            </a:lvl3pPr>
            <a:lvl4pPr indent="-228600" lvl="3" marL="1828800" algn="l">
              <a:spcBef>
                <a:spcPts val="1000"/>
              </a:spcBef>
              <a:spcAft>
                <a:spcPts val="0"/>
              </a:spcAft>
              <a:buSzPts val="1280"/>
              <a:buNone/>
              <a:defRPr sz="1600">
                <a:solidFill>
                  <a:schemeClr val="lt1"/>
                </a:solidFill>
              </a:defRPr>
            </a:lvl4pPr>
            <a:lvl5pPr indent="-228600" lvl="4" marL="2286000" algn="l">
              <a:spcBef>
                <a:spcPts val="1000"/>
              </a:spcBef>
              <a:spcAft>
                <a:spcPts val="0"/>
              </a:spcAft>
              <a:buSzPts val="1280"/>
              <a:buNone/>
              <a:defRPr sz="1600">
                <a:solidFill>
                  <a:schemeClr val="lt1"/>
                </a:solidFill>
              </a:defRPr>
            </a:lvl5pPr>
            <a:lvl6pPr indent="-228600" lvl="5" marL="2743200" algn="l">
              <a:spcBef>
                <a:spcPts val="1000"/>
              </a:spcBef>
              <a:spcAft>
                <a:spcPts val="0"/>
              </a:spcAft>
              <a:buSzPts val="1280"/>
              <a:buNone/>
              <a:defRPr sz="1600">
                <a:solidFill>
                  <a:schemeClr val="lt1"/>
                </a:solidFill>
              </a:defRPr>
            </a:lvl6pPr>
            <a:lvl7pPr indent="-228600" lvl="6" marL="3200400" algn="l">
              <a:spcBef>
                <a:spcPts val="1000"/>
              </a:spcBef>
              <a:spcAft>
                <a:spcPts val="0"/>
              </a:spcAft>
              <a:buSzPts val="1280"/>
              <a:buNone/>
              <a:defRPr sz="1600">
                <a:solidFill>
                  <a:schemeClr val="lt1"/>
                </a:solidFill>
              </a:defRPr>
            </a:lvl7pPr>
            <a:lvl8pPr indent="-228600" lvl="7" marL="3657600" algn="l">
              <a:spcBef>
                <a:spcPts val="1000"/>
              </a:spcBef>
              <a:spcAft>
                <a:spcPts val="0"/>
              </a:spcAft>
              <a:buSzPts val="1280"/>
              <a:buNone/>
              <a:defRPr sz="1600">
                <a:solidFill>
                  <a:schemeClr val="lt1"/>
                </a:solidFill>
              </a:defRPr>
            </a:lvl8pPr>
            <a:lvl9pPr indent="-228600" lvl="8" marL="4114800" algn="l">
              <a:spcBef>
                <a:spcPts val="1000"/>
              </a:spcBef>
              <a:spcAft>
                <a:spcPts val="0"/>
              </a:spcAft>
              <a:buSzPts val="1280"/>
              <a:buNone/>
              <a:defRPr sz="1600">
                <a:solidFill>
                  <a:schemeClr val="lt1"/>
                </a:solidFill>
              </a:defRPr>
            </a:lvl9pPr>
          </a:lstStyle>
          <a:p/>
        </p:txBody>
      </p:sp>
      <p:pic>
        <p:nvPicPr>
          <p:cNvPr id="36" name="Google Shape;36;p19"/>
          <p:cNvPicPr preferRelativeResize="0"/>
          <p:nvPr/>
        </p:nvPicPr>
        <p:blipFill rotWithShape="1">
          <a:blip r:embed="rId2">
            <a:alphaModFix/>
          </a:blip>
          <a:srcRect b="0" l="0" r="0" t="0"/>
          <a:stretch/>
        </p:blipFill>
        <p:spPr>
          <a:xfrm>
            <a:off x="7404100" y="368300"/>
            <a:ext cx="4552950" cy="63250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225" name="Shape 225"/>
        <p:cNvGrpSpPr/>
        <p:nvPr/>
      </p:nvGrpSpPr>
      <p:grpSpPr>
        <a:xfrm>
          <a:off x="0" y="0"/>
          <a:ext cx="0" cy="0"/>
          <a:chOff x="0" y="0"/>
          <a:chExt cx="0" cy="0"/>
        </a:xfrm>
      </p:grpSpPr>
      <p:sp>
        <p:nvSpPr>
          <p:cNvPr id="226" name="Google Shape;226;p49"/>
          <p:cNvSpPr/>
          <p:nvPr/>
        </p:nvSpPr>
        <p:spPr>
          <a:xfrm>
            <a:off x="4974771" y="0"/>
            <a:ext cx="7217229"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27" name="Google Shape;227;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91160" lvl="0" marL="457200" algn="l">
              <a:spcBef>
                <a:spcPts val="1000"/>
              </a:spcBef>
              <a:spcAft>
                <a:spcPts val="0"/>
              </a:spcAft>
              <a:buSzPts val="2560"/>
              <a:buChar char="►"/>
              <a:defRPr sz="3200">
                <a:solidFill>
                  <a:schemeClr val="dk1"/>
                </a:solidFill>
                <a:latin typeface="Arial"/>
                <a:ea typeface="Arial"/>
                <a:cs typeface="Arial"/>
                <a:sym typeface="Arial"/>
              </a:defRPr>
            </a:lvl1pPr>
            <a:lvl2pPr indent="-370840" lvl="1" marL="914400" algn="l">
              <a:spcBef>
                <a:spcPts val="1000"/>
              </a:spcBef>
              <a:spcAft>
                <a:spcPts val="0"/>
              </a:spcAft>
              <a:buSzPts val="2240"/>
              <a:buChar char="►"/>
              <a:defRPr sz="2800">
                <a:solidFill>
                  <a:schemeClr val="dk1"/>
                </a:solidFill>
                <a:latin typeface="Arial"/>
                <a:ea typeface="Arial"/>
                <a:cs typeface="Arial"/>
                <a:sym typeface="Arial"/>
              </a:defRPr>
            </a:lvl2pPr>
            <a:lvl3pPr indent="-350519" lvl="2" marL="1371600" algn="l">
              <a:spcBef>
                <a:spcPts val="1000"/>
              </a:spcBef>
              <a:spcAft>
                <a:spcPts val="0"/>
              </a:spcAft>
              <a:buSzPts val="1920"/>
              <a:buChar char="►"/>
              <a:defRPr sz="2400">
                <a:solidFill>
                  <a:schemeClr val="dk1"/>
                </a:solidFill>
                <a:latin typeface="Arial"/>
                <a:ea typeface="Arial"/>
                <a:cs typeface="Arial"/>
                <a:sym typeface="Arial"/>
              </a:defRPr>
            </a:lvl3pPr>
            <a:lvl4pPr indent="-330200" lvl="3" marL="1828800" algn="l">
              <a:spcBef>
                <a:spcPts val="1000"/>
              </a:spcBef>
              <a:spcAft>
                <a:spcPts val="0"/>
              </a:spcAft>
              <a:buSzPts val="1600"/>
              <a:buChar char="►"/>
              <a:defRPr sz="2000">
                <a:solidFill>
                  <a:schemeClr val="dk1"/>
                </a:solidFill>
                <a:latin typeface="Arial"/>
                <a:ea typeface="Arial"/>
                <a:cs typeface="Arial"/>
                <a:sym typeface="Arial"/>
              </a:defRPr>
            </a:lvl4pPr>
            <a:lvl5pPr indent="-330200" lvl="4" marL="2286000" algn="l">
              <a:spcBef>
                <a:spcPts val="1000"/>
              </a:spcBef>
              <a:spcAft>
                <a:spcPts val="0"/>
              </a:spcAft>
              <a:buSzPts val="1600"/>
              <a:buChar char="►"/>
              <a:defRPr sz="2000">
                <a:solidFill>
                  <a:schemeClr val="dk1"/>
                </a:solidFill>
                <a:latin typeface="Arial"/>
                <a:ea typeface="Arial"/>
                <a:cs typeface="Arial"/>
                <a:sym typeface="Arial"/>
              </a:defRPr>
            </a:lvl5pPr>
            <a:lvl6pPr indent="-330200" lvl="5" marL="2743200" algn="l">
              <a:spcBef>
                <a:spcPts val="1000"/>
              </a:spcBef>
              <a:spcAft>
                <a:spcPts val="0"/>
              </a:spcAft>
              <a:buSzPts val="1600"/>
              <a:buChar char="►"/>
              <a:defRPr sz="2000"/>
            </a:lvl6pPr>
            <a:lvl7pPr indent="-330200" lvl="6" marL="3200400" algn="l">
              <a:spcBef>
                <a:spcPts val="1000"/>
              </a:spcBef>
              <a:spcAft>
                <a:spcPts val="0"/>
              </a:spcAft>
              <a:buSzPts val="1600"/>
              <a:buChar char="►"/>
              <a:defRPr sz="2000"/>
            </a:lvl7pPr>
            <a:lvl8pPr indent="-330200" lvl="7" marL="3657600" algn="l">
              <a:spcBef>
                <a:spcPts val="1000"/>
              </a:spcBef>
              <a:spcAft>
                <a:spcPts val="0"/>
              </a:spcAft>
              <a:buSzPts val="1600"/>
              <a:buChar char="►"/>
              <a:defRPr sz="2000"/>
            </a:lvl8pPr>
            <a:lvl9pPr indent="-330200" lvl="8" marL="4114800" algn="l">
              <a:spcBef>
                <a:spcPts val="1000"/>
              </a:spcBef>
              <a:spcAft>
                <a:spcPts val="0"/>
              </a:spcAft>
              <a:buSzPts val="1600"/>
              <a:buChar char="►"/>
              <a:defRPr sz="2000"/>
            </a:lvl9pPr>
          </a:lstStyle>
          <a:p/>
        </p:txBody>
      </p:sp>
      <p:sp>
        <p:nvSpPr>
          <p:cNvPr id="228" name="Google Shape;228;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80"/>
              <a:buNone/>
              <a:defRPr sz="1600">
                <a:latin typeface="Arial"/>
                <a:ea typeface="Arial"/>
                <a:cs typeface="Arial"/>
                <a:sym typeface="Arial"/>
              </a:defRPr>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229" name="Google Shape;229;p49"/>
          <p:cNvSpPr txBox="1"/>
          <p:nvPr>
            <p:ph type="title"/>
          </p:nvPr>
        </p:nvSpPr>
        <p:spPr>
          <a:xfrm>
            <a:off x="839788" y="457200"/>
            <a:ext cx="3932237" cy="137976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30" name="Google Shape;230;p49"/>
          <p:cNvCxnSpPr/>
          <p:nvPr/>
        </p:nvCxnSpPr>
        <p:spPr>
          <a:xfrm>
            <a:off x="838200" y="1841630"/>
            <a:ext cx="3933825" cy="0"/>
          </a:xfrm>
          <a:prstGeom prst="straightConnector1">
            <a:avLst/>
          </a:prstGeom>
          <a:noFill/>
          <a:ln cap="flat" cmpd="sng" w="25400">
            <a:solidFill>
              <a:srgbClr val="E1192B"/>
            </a:solidFill>
            <a:prstDash val="solid"/>
            <a:round/>
            <a:headEnd len="sm" w="sm" type="none"/>
            <a:tailEnd len="sm" w="sm" type="none"/>
          </a:ln>
        </p:spPr>
      </p:cxnSp>
      <p:pic>
        <p:nvPicPr>
          <p:cNvPr id="231" name="Google Shape;231;p49"/>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232" name="Shape 232"/>
        <p:cNvGrpSpPr/>
        <p:nvPr/>
      </p:nvGrpSpPr>
      <p:grpSpPr>
        <a:xfrm>
          <a:off x="0" y="0"/>
          <a:ext cx="0" cy="0"/>
          <a:chOff x="0" y="0"/>
          <a:chExt cx="0" cy="0"/>
        </a:xfrm>
      </p:grpSpPr>
      <p:sp>
        <p:nvSpPr>
          <p:cNvPr id="233" name="Google Shape;233;p50"/>
          <p:cNvSpPr/>
          <p:nvPr/>
        </p:nvSpPr>
        <p:spPr>
          <a:xfrm>
            <a:off x="4974771" y="0"/>
            <a:ext cx="7217229"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50"/>
          <p:cNvSpPr/>
          <p:nvPr>
            <p:ph idx="2" type="pic"/>
          </p:nvPr>
        </p:nvSpPr>
        <p:spPr>
          <a:xfrm>
            <a:off x="5183188" y="987425"/>
            <a:ext cx="6172200" cy="4873625"/>
          </a:xfrm>
          <a:prstGeom prst="rect">
            <a:avLst/>
          </a:prstGeom>
          <a:noFill/>
          <a:ln>
            <a:noFill/>
          </a:ln>
        </p:spPr>
      </p:sp>
      <p:sp>
        <p:nvSpPr>
          <p:cNvPr id="235" name="Google Shape;235;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80"/>
              <a:buNone/>
              <a:defRPr sz="1600">
                <a:latin typeface="Arial"/>
                <a:ea typeface="Arial"/>
                <a:cs typeface="Arial"/>
                <a:sym typeface="Arial"/>
              </a:defRPr>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236" name="Google Shape;236;p50"/>
          <p:cNvSpPr txBox="1"/>
          <p:nvPr>
            <p:ph type="title"/>
          </p:nvPr>
        </p:nvSpPr>
        <p:spPr>
          <a:xfrm>
            <a:off x="839788" y="457200"/>
            <a:ext cx="3932237" cy="137976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200"/>
              <a:buFont typeface="Arial"/>
              <a:buNone/>
              <a:defRPr sz="32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37" name="Google Shape;237;p50"/>
          <p:cNvCxnSpPr/>
          <p:nvPr/>
        </p:nvCxnSpPr>
        <p:spPr>
          <a:xfrm>
            <a:off x="838200" y="1841630"/>
            <a:ext cx="3933825" cy="0"/>
          </a:xfrm>
          <a:prstGeom prst="straightConnector1">
            <a:avLst/>
          </a:prstGeom>
          <a:noFill/>
          <a:ln cap="flat" cmpd="sng" w="25400">
            <a:solidFill>
              <a:srgbClr val="E1192B"/>
            </a:solidFill>
            <a:prstDash val="solid"/>
            <a:round/>
            <a:headEnd len="sm" w="sm" type="none"/>
            <a:tailEnd len="sm" w="sm" type="none"/>
          </a:ln>
        </p:spPr>
      </p:cxnSp>
      <p:pic>
        <p:nvPicPr>
          <p:cNvPr id="238" name="Google Shape;238;p50"/>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239" name="Shape 239"/>
        <p:cNvGrpSpPr/>
        <p:nvPr/>
      </p:nvGrpSpPr>
      <p:grpSpPr>
        <a:xfrm>
          <a:off x="0" y="0"/>
          <a:ext cx="0" cy="0"/>
          <a:chOff x="0" y="0"/>
          <a:chExt cx="0" cy="0"/>
        </a:xfrm>
      </p:grpSpPr>
      <p:sp>
        <p:nvSpPr>
          <p:cNvPr id="240" name="Google Shape;240;p51"/>
          <p:cNvSpPr/>
          <p:nvPr/>
        </p:nvSpPr>
        <p:spPr>
          <a:xfrm>
            <a:off x="1" y="0"/>
            <a:ext cx="4963886"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1" name="Google Shape;241;p51"/>
          <p:cNvSpPr/>
          <p:nvPr>
            <p:ph idx="2" type="pic"/>
          </p:nvPr>
        </p:nvSpPr>
        <p:spPr>
          <a:xfrm>
            <a:off x="5183188" y="987425"/>
            <a:ext cx="6172200" cy="4873625"/>
          </a:xfrm>
          <a:prstGeom prst="rect">
            <a:avLst/>
          </a:prstGeom>
          <a:noFill/>
          <a:ln>
            <a:noFill/>
          </a:ln>
        </p:spPr>
      </p:sp>
      <p:sp>
        <p:nvSpPr>
          <p:cNvPr id="242" name="Google Shape;242;p5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80"/>
              <a:buNone/>
              <a:defRPr sz="1600">
                <a:solidFill>
                  <a:schemeClr val="dk1"/>
                </a:solidFill>
                <a:latin typeface="Arial"/>
                <a:ea typeface="Arial"/>
                <a:cs typeface="Arial"/>
                <a:sym typeface="Arial"/>
              </a:defRPr>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243" name="Google Shape;243;p51"/>
          <p:cNvSpPr txBox="1"/>
          <p:nvPr>
            <p:ph type="title"/>
          </p:nvPr>
        </p:nvSpPr>
        <p:spPr>
          <a:xfrm>
            <a:off x="839788" y="457200"/>
            <a:ext cx="3932237" cy="137976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3200"/>
              <a:buFont typeface="Arial"/>
              <a:buNone/>
              <a:defRPr sz="32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44" name="Google Shape;244;p51"/>
          <p:cNvCxnSpPr/>
          <p:nvPr/>
        </p:nvCxnSpPr>
        <p:spPr>
          <a:xfrm>
            <a:off x="838200" y="1841630"/>
            <a:ext cx="3933825" cy="0"/>
          </a:xfrm>
          <a:prstGeom prst="straightConnector1">
            <a:avLst/>
          </a:prstGeom>
          <a:noFill/>
          <a:ln cap="flat" cmpd="sng" w="25400">
            <a:solidFill>
              <a:srgbClr val="E1192B"/>
            </a:solidFill>
            <a:prstDash val="solid"/>
            <a:round/>
            <a:headEnd len="sm" w="sm" type="none"/>
            <a:tailEnd len="sm" w="sm" type="none"/>
          </a:ln>
        </p:spPr>
      </p:cxnSp>
      <p:pic>
        <p:nvPicPr>
          <p:cNvPr id="245" name="Google Shape;245;p51"/>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dSlide">
  <p:cSld name="1_EndSlide">
    <p:spTree>
      <p:nvGrpSpPr>
        <p:cNvPr id="246" name="Shape 246"/>
        <p:cNvGrpSpPr/>
        <p:nvPr/>
      </p:nvGrpSpPr>
      <p:grpSpPr>
        <a:xfrm>
          <a:off x="0" y="0"/>
          <a:ext cx="0" cy="0"/>
          <a:chOff x="0" y="0"/>
          <a:chExt cx="0" cy="0"/>
        </a:xfrm>
      </p:grpSpPr>
      <p:sp>
        <p:nvSpPr>
          <p:cNvPr id="247" name="Google Shape;247;p52"/>
          <p:cNvSpPr txBox="1"/>
          <p:nvPr>
            <p:ph type="title"/>
          </p:nvPr>
        </p:nvSpPr>
        <p:spPr>
          <a:xfrm>
            <a:off x="3343089" y="1206500"/>
            <a:ext cx="5839012" cy="152400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2"/>
              </a:buClr>
              <a:buSzPts val="6000"/>
              <a:buFont typeface="Arial"/>
              <a:buNone/>
              <a:defRPr b="1" i="0"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48" name="Google Shape;248;p52"/>
          <p:cNvPicPr preferRelativeResize="0"/>
          <p:nvPr/>
        </p:nvPicPr>
        <p:blipFill rotWithShape="1">
          <a:blip r:embed="rId2">
            <a:alphaModFix/>
          </a:blip>
          <a:srcRect b="0" l="0" r="0" t="0"/>
          <a:stretch/>
        </p:blipFill>
        <p:spPr>
          <a:xfrm>
            <a:off x="3343089" y="3747891"/>
            <a:ext cx="5839012" cy="1842071"/>
          </a:xfrm>
          <a:prstGeom prst="rect">
            <a:avLst/>
          </a:prstGeom>
          <a:noFill/>
          <a:ln>
            <a:noFill/>
          </a:ln>
        </p:spPr>
      </p:pic>
      <p:cxnSp>
        <p:nvCxnSpPr>
          <p:cNvPr id="249" name="Google Shape;249;p52"/>
          <p:cNvCxnSpPr/>
          <p:nvPr/>
        </p:nvCxnSpPr>
        <p:spPr>
          <a:xfrm>
            <a:off x="2514600" y="2997200"/>
            <a:ext cx="7370442" cy="0"/>
          </a:xfrm>
          <a:prstGeom prst="straightConnector1">
            <a:avLst/>
          </a:prstGeom>
          <a:noFill/>
          <a:ln cap="flat" cmpd="sng" w="25400">
            <a:solidFill>
              <a:srgbClr val="E1192B"/>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dSlide">
  <p:cSld name="2_EndSlide">
    <p:bg>
      <p:bgPr>
        <a:solidFill>
          <a:schemeClr val="dk1"/>
        </a:solidFill>
      </p:bgPr>
    </p:bg>
    <p:spTree>
      <p:nvGrpSpPr>
        <p:cNvPr id="250" name="Shape 250"/>
        <p:cNvGrpSpPr/>
        <p:nvPr/>
      </p:nvGrpSpPr>
      <p:grpSpPr>
        <a:xfrm>
          <a:off x="0" y="0"/>
          <a:ext cx="0" cy="0"/>
          <a:chOff x="0" y="0"/>
          <a:chExt cx="0" cy="0"/>
        </a:xfrm>
      </p:grpSpPr>
      <p:sp>
        <p:nvSpPr>
          <p:cNvPr id="251" name="Google Shape;251;p53"/>
          <p:cNvSpPr txBox="1"/>
          <p:nvPr>
            <p:ph type="title"/>
          </p:nvPr>
        </p:nvSpPr>
        <p:spPr>
          <a:xfrm>
            <a:off x="3343089" y="1206500"/>
            <a:ext cx="5839012" cy="152400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2"/>
              </a:buClr>
              <a:buSzPts val="6000"/>
              <a:buFont typeface="Arial"/>
              <a:buNone/>
              <a:defRPr b="1" i="0"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52" name="Google Shape;252;p53"/>
          <p:cNvCxnSpPr/>
          <p:nvPr/>
        </p:nvCxnSpPr>
        <p:spPr>
          <a:xfrm>
            <a:off x="2514600" y="2997200"/>
            <a:ext cx="7370442" cy="0"/>
          </a:xfrm>
          <a:prstGeom prst="straightConnector1">
            <a:avLst/>
          </a:prstGeom>
          <a:noFill/>
          <a:ln cap="flat" cmpd="sng" w="25400">
            <a:solidFill>
              <a:srgbClr val="E1192B"/>
            </a:solidFill>
            <a:prstDash val="solid"/>
            <a:round/>
            <a:headEnd len="sm" w="sm" type="none"/>
            <a:tailEnd len="sm" w="sm" type="none"/>
          </a:ln>
        </p:spPr>
      </p:cxnSp>
      <p:pic>
        <p:nvPicPr>
          <p:cNvPr id="253" name="Google Shape;253;p53"/>
          <p:cNvPicPr preferRelativeResize="0"/>
          <p:nvPr/>
        </p:nvPicPr>
        <p:blipFill rotWithShape="1">
          <a:blip r:embed="rId2">
            <a:alphaModFix/>
          </a:blip>
          <a:srcRect b="0" l="0" r="0" t="0"/>
          <a:stretch/>
        </p:blipFill>
        <p:spPr>
          <a:xfrm>
            <a:off x="3343089" y="3747891"/>
            <a:ext cx="5839012" cy="184207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dSlide">
  <p:cSld name="3_EndSlide">
    <p:spTree>
      <p:nvGrpSpPr>
        <p:cNvPr id="254" name="Shape 254"/>
        <p:cNvGrpSpPr/>
        <p:nvPr/>
      </p:nvGrpSpPr>
      <p:grpSpPr>
        <a:xfrm>
          <a:off x="0" y="0"/>
          <a:ext cx="0" cy="0"/>
          <a:chOff x="0" y="0"/>
          <a:chExt cx="0" cy="0"/>
        </a:xfrm>
      </p:grpSpPr>
      <p:sp>
        <p:nvSpPr>
          <p:cNvPr id="255" name="Google Shape;255;p54"/>
          <p:cNvSpPr txBox="1"/>
          <p:nvPr>
            <p:ph type="title"/>
          </p:nvPr>
        </p:nvSpPr>
        <p:spPr>
          <a:xfrm>
            <a:off x="3343089" y="1206500"/>
            <a:ext cx="5839012" cy="152400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2"/>
              </a:buClr>
              <a:buSzPts val="6000"/>
              <a:buFont typeface="Arial"/>
              <a:buNone/>
              <a:defRPr b="1" i="0"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56" name="Google Shape;256;p54"/>
          <p:cNvCxnSpPr/>
          <p:nvPr/>
        </p:nvCxnSpPr>
        <p:spPr>
          <a:xfrm>
            <a:off x="2514600" y="2997200"/>
            <a:ext cx="7370442" cy="0"/>
          </a:xfrm>
          <a:prstGeom prst="straightConnector1">
            <a:avLst/>
          </a:prstGeom>
          <a:noFill/>
          <a:ln cap="flat" cmpd="sng" w="25400">
            <a:solidFill>
              <a:srgbClr val="E1192B"/>
            </a:solidFill>
            <a:prstDash val="solid"/>
            <a:round/>
            <a:headEnd len="sm" w="sm" type="none"/>
            <a:tailEnd len="sm" w="sm" type="none"/>
          </a:ln>
        </p:spPr>
      </p:cxnSp>
      <p:pic>
        <p:nvPicPr>
          <p:cNvPr id="257" name="Google Shape;257;p54"/>
          <p:cNvPicPr preferRelativeResize="0"/>
          <p:nvPr/>
        </p:nvPicPr>
        <p:blipFill rotWithShape="1">
          <a:blip r:embed="rId2">
            <a:alphaModFix/>
          </a:blip>
          <a:srcRect b="0" l="0" r="0" t="0"/>
          <a:stretch/>
        </p:blipFill>
        <p:spPr>
          <a:xfrm>
            <a:off x="4509994" y="3528577"/>
            <a:ext cx="3505201" cy="23368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dSlide">
  <p:cSld name="4_EndSlide">
    <p:bg>
      <p:bgPr>
        <a:solidFill>
          <a:schemeClr val="dk1"/>
        </a:solidFill>
      </p:bgPr>
    </p:bg>
    <p:spTree>
      <p:nvGrpSpPr>
        <p:cNvPr id="258" name="Shape 258"/>
        <p:cNvGrpSpPr/>
        <p:nvPr/>
      </p:nvGrpSpPr>
      <p:grpSpPr>
        <a:xfrm>
          <a:off x="0" y="0"/>
          <a:ext cx="0" cy="0"/>
          <a:chOff x="0" y="0"/>
          <a:chExt cx="0" cy="0"/>
        </a:xfrm>
      </p:grpSpPr>
      <p:sp>
        <p:nvSpPr>
          <p:cNvPr id="259" name="Google Shape;259;p55"/>
          <p:cNvSpPr txBox="1"/>
          <p:nvPr>
            <p:ph type="title"/>
          </p:nvPr>
        </p:nvSpPr>
        <p:spPr>
          <a:xfrm>
            <a:off x="3343089" y="1206500"/>
            <a:ext cx="5839012" cy="1524000"/>
          </a:xfrm>
          <a:prstGeom prst="rect">
            <a:avLst/>
          </a:prstGeom>
          <a:noFill/>
          <a:ln>
            <a:noFill/>
          </a:ln>
        </p:spPr>
        <p:txBody>
          <a:bodyPr anchorCtr="0" anchor="t" bIns="45700" lIns="91425" spcFirstLastPara="1" rIns="91425" wrap="square" tIns="45700">
            <a:normAutofit/>
          </a:bodyPr>
          <a:lstStyle>
            <a:lvl1pPr lvl="0" algn="ctr">
              <a:spcBef>
                <a:spcPts val="0"/>
              </a:spcBef>
              <a:spcAft>
                <a:spcPts val="0"/>
              </a:spcAft>
              <a:buClr>
                <a:schemeClr val="lt2"/>
              </a:buClr>
              <a:buSzPts val="6000"/>
              <a:buFont typeface="Arial"/>
              <a:buNone/>
              <a:defRPr b="1" i="0" sz="6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260" name="Google Shape;260;p55"/>
          <p:cNvCxnSpPr/>
          <p:nvPr/>
        </p:nvCxnSpPr>
        <p:spPr>
          <a:xfrm>
            <a:off x="2514600" y="2997200"/>
            <a:ext cx="7370442" cy="0"/>
          </a:xfrm>
          <a:prstGeom prst="straightConnector1">
            <a:avLst/>
          </a:prstGeom>
          <a:noFill/>
          <a:ln cap="flat" cmpd="sng" w="25400">
            <a:solidFill>
              <a:srgbClr val="E1192B"/>
            </a:solidFill>
            <a:prstDash val="solid"/>
            <a:round/>
            <a:headEnd len="sm" w="sm" type="none"/>
            <a:tailEnd len="sm" w="sm" type="none"/>
          </a:ln>
        </p:spPr>
      </p:cxnSp>
      <p:pic>
        <p:nvPicPr>
          <p:cNvPr id="261" name="Google Shape;261;p55"/>
          <p:cNvPicPr preferRelativeResize="0"/>
          <p:nvPr/>
        </p:nvPicPr>
        <p:blipFill rotWithShape="1">
          <a:blip r:embed="rId2">
            <a:alphaModFix/>
          </a:blip>
          <a:srcRect b="0" l="0" r="0" t="0"/>
          <a:stretch/>
        </p:blipFill>
        <p:spPr>
          <a:xfrm>
            <a:off x="4509994" y="3528576"/>
            <a:ext cx="3505202" cy="233680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62" name="Shape 26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5" name="Shape 275"/>
        <p:cNvGrpSpPr/>
        <p:nvPr/>
      </p:nvGrpSpPr>
      <p:grpSpPr>
        <a:xfrm>
          <a:off x="0" y="0"/>
          <a:ext cx="0" cy="0"/>
          <a:chOff x="0" y="0"/>
          <a:chExt cx="0" cy="0"/>
        </a:xfrm>
      </p:grpSpPr>
      <p:sp>
        <p:nvSpPr>
          <p:cNvPr id="276" name="Google Shape;276;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2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8" name="Google Shape;278;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281" name="Google Shape;281;p23"/>
          <p:cNvCxnSpPr/>
          <p:nvPr/>
        </p:nvCxnSpPr>
        <p:spPr>
          <a:xfrm>
            <a:off x="838200" y="1332089"/>
            <a:ext cx="9810044" cy="0"/>
          </a:xfrm>
          <a:prstGeom prst="straightConnector1">
            <a:avLst/>
          </a:prstGeom>
          <a:noFill/>
          <a:ln cap="flat" cmpd="sng" w="25400">
            <a:solidFill>
              <a:srgbClr val="E1192B"/>
            </a:solidFill>
            <a:prstDash val="solid"/>
            <a:round/>
            <a:headEnd len="sm" w="sm" type="none"/>
            <a:tailEnd len="sm" w="sm" type="none"/>
          </a:ln>
        </p:spPr>
      </p:cxnSp>
      <p:pic>
        <p:nvPicPr>
          <p:cNvPr id="282" name="Google Shape;282;p23"/>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3" name="Shape 283"/>
        <p:cNvGrpSpPr/>
        <p:nvPr/>
      </p:nvGrpSpPr>
      <p:grpSpPr>
        <a:xfrm>
          <a:off x="0" y="0"/>
          <a:ext cx="0" cy="0"/>
          <a:chOff x="0" y="0"/>
          <a:chExt cx="0" cy="0"/>
        </a:xfrm>
      </p:grpSpPr>
      <p:sp>
        <p:nvSpPr>
          <p:cNvPr id="284" name="Google Shape;284;p2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p2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286" name="Google Shape;286;p2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287" name="Google Shape;287;p2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2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90" name="Google Shape;290;p25"/>
          <p:cNvSpPr/>
          <p:nvPr/>
        </p:nvSpPr>
        <p:spPr>
          <a:xfrm>
            <a:off x="0" y="0"/>
            <a:ext cx="6096000"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91" name="Google Shape;291;p25"/>
          <p:cNvCxnSpPr/>
          <p:nvPr/>
        </p:nvCxnSpPr>
        <p:spPr>
          <a:xfrm>
            <a:off x="838200" y="1690688"/>
            <a:ext cx="4944533" cy="0"/>
          </a:xfrm>
          <a:prstGeom prst="straightConnector1">
            <a:avLst/>
          </a:prstGeom>
          <a:noFill/>
          <a:ln cap="flat" cmpd="sng" w="25400">
            <a:solidFill>
              <a:srgbClr val="E1192B"/>
            </a:solidFill>
            <a:prstDash val="solid"/>
            <a:round/>
            <a:headEnd len="sm" w="sm" type="none"/>
            <a:tailEnd len="sm" w="sm" type="none"/>
          </a:ln>
        </p:spPr>
      </p:cxnSp>
      <p:pic>
        <p:nvPicPr>
          <p:cNvPr id="292" name="Google Shape;292;p25"/>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0" name="Google Shape;40;p20"/>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1" name="Google Shape;41;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20"/>
          <p:cNvSpPr/>
          <p:nvPr/>
        </p:nvSpPr>
        <p:spPr>
          <a:xfrm>
            <a:off x="0" y="0"/>
            <a:ext cx="6096000"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45" name="Google Shape;45;p20"/>
          <p:cNvCxnSpPr/>
          <p:nvPr/>
        </p:nvCxnSpPr>
        <p:spPr>
          <a:xfrm>
            <a:off x="838200" y="1690688"/>
            <a:ext cx="4944533" cy="0"/>
          </a:xfrm>
          <a:prstGeom prst="straightConnector1">
            <a:avLst/>
          </a:prstGeom>
          <a:noFill/>
          <a:ln cap="flat" cmpd="sng" w="25400">
            <a:solidFill>
              <a:srgbClr val="E1192B"/>
            </a:solidFill>
            <a:prstDash val="solid"/>
            <a:round/>
            <a:headEnd len="sm" w="sm" type="none"/>
            <a:tailEnd len="sm" w="sm" type="none"/>
          </a:ln>
        </p:spPr>
      </p:cxnSp>
      <p:pic>
        <p:nvPicPr>
          <p:cNvPr id="46" name="Google Shape;46;p20"/>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 name="Shape 47"/>
        <p:cNvGrpSpPr/>
        <p:nvPr/>
      </p:nvGrpSpPr>
      <p:grpSpPr>
        <a:xfrm>
          <a:off x="0" y="0"/>
          <a:ext cx="0" cy="0"/>
          <a:chOff x="0" y="0"/>
          <a:chExt cx="0" cy="0"/>
        </a:xfrm>
      </p:grpSpPr>
      <p:sp>
        <p:nvSpPr>
          <p:cNvPr id="48" name="Google Shape;48;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0" name="Google Shape;50;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53" name="Google Shape;53;p22"/>
          <p:cNvCxnSpPr/>
          <p:nvPr/>
        </p:nvCxnSpPr>
        <p:spPr>
          <a:xfrm>
            <a:off x="838200" y="1332089"/>
            <a:ext cx="9810044" cy="0"/>
          </a:xfrm>
          <a:prstGeom prst="straightConnector1">
            <a:avLst/>
          </a:prstGeom>
          <a:noFill/>
          <a:ln cap="flat" cmpd="sng" w="25400">
            <a:solidFill>
              <a:srgbClr val="E1192B"/>
            </a:solidFill>
            <a:prstDash val="solid"/>
            <a:round/>
            <a:headEnd len="sm" w="sm" type="none"/>
            <a:tailEnd len="sm" w="sm" type="none"/>
          </a:ln>
        </p:spPr>
      </p:cxnSp>
      <p:pic>
        <p:nvPicPr>
          <p:cNvPr id="54" name="Google Shape;54;p22"/>
          <p:cNvPicPr preferRelativeResize="0"/>
          <p:nvPr/>
        </p:nvPicPr>
        <p:blipFill rotWithShape="1">
          <a:blip r:embed="rId2">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5" name="Shape 55"/>
        <p:cNvGrpSpPr/>
        <p:nvPr/>
      </p:nvGrpSpPr>
      <p:grpSpPr>
        <a:xfrm>
          <a:off x="0" y="0"/>
          <a:ext cx="0" cy="0"/>
          <a:chOff x="0" y="0"/>
          <a:chExt cx="0" cy="0"/>
        </a:xfrm>
      </p:grpSpPr>
      <p:sp>
        <p:nvSpPr>
          <p:cNvPr id="56" name="Google Shape;56;p24"/>
          <p:cNvSpPr/>
          <p:nvPr/>
        </p:nvSpPr>
        <p:spPr>
          <a:xfrm>
            <a:off x="6096000" y="0"/>
            <a:ext cx="6096000" cy="6858000"/>
          </a:xfrm>
          <a:prstGeom prst="rect">
            <a:avLst/>
          </a:prstGeom>
          <a:solidFill>
            <a:schemeClr val="dk1"/>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7" name="Google Shape;57;p24"/>
          <p:cNvSpPr txBox="1"/>
          <p:nvPr>
            <p:ph type="title"/>
          </p:nvPr>
        </p:nvSpPr>
        <p:spPr>
          <a:xfrm>
            <a:off x="838200" y="365125"/>
            <a:ext cx="4944533" cy="1325563"/>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4200"/>
              <a:buFont typeface="Arial"/>
              <a:buNone/>
              <a:defRPr>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4"/>
          <p:cNvSpPr txBox="1"/>
          <p:nvPr>
            <p:ph idx="1" type="body"/>
          </p:nvPr>
        </p:nvSpPr>
        <p:spPr>
          <a:xfrm>
            <a:off x="838200" y="1825625"/>
            <a:ext cx="4944533"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lt1"/>
                </a:solidFill>
                <a:latin typeface="Arial"/>
                <a:ea typeface="Arial"/>
                <a:cs typeface="Arial"/>
                <a:sym typeface="Arial"/>
              </a:defRPr>
            </a:lvl1pPr>
            <a:lvl2pPr indent="-320040" lvl="1" marL="914400" algn="l">
              <a:spcBef>
                <a:spcPts val="1000"/>
              </a:spcBef>
              <a:spcAft>
                <a:spcPts val="0"/>
              </a:spcAft>
              <a:buSzPts val="1440"/>
              <a:buChar char="►"/>
              <a:defRPr>
                <a:solidFill>
                  <a:schemeClr val="lt1"/>
                </a:solidFill>
                <a:latin typeface="Arial"/>
                <a:ea typeface="Arial"/>
                <a:cs typeface="Arial"/>
                <a:sym typeface="Arial"/>
              </a:defRPr>
            </a:lvl2pPr>
            <a:lvl3pPr indent="-309880" lvl="2" marL="1371600" algn="l">
              <a:spcBef>
                <a:spcPts val="1000"/>
              </a:spcBef>
              <a:spcAft>
                <a:spcPts val="0"/>
              </a:spcAft>
              <a:buSzPts val="1280"/>
              <a:buChar char="►"/>
              <a:defRPr>
                <a:solidFill>
                  <a:schemeClr val="lt1"/>
                </a:solidFill>
                <a:latin typeface="Arial"/>
                <a:ea typeface="Arial"/>
                <a:cs typeface="Arial"/>
                <a:sym typeface="Arial"/>
              </a:defRPr>
            </a:lvl3pPr>
            <a:lvl4pPr indent="-299719" lvl="3" marL="1828800" algn="l">
              <a:spcBef>
                <a:spcPts val="1000"/>
              </a:spcBef>
              <a:spcAft>
                <a:spcPts val="0"/>
              </a:spcAft>
              <a:buSzPts val="1120"/>
              <a:buChar char="►"/>
              <a:defRPr>
                <a:solidFill>
                  <a:schemeClr val="lt1"/>
                </a:solidFill>
                <a:latin typeface="Arial"/>
                <a:ea typeface="Arial"/>
                <a:cs typeface="Arial"/>
                <a:sym typeface="Arial"/>
              </a:defRPr>
            </a:lvl4pPr>
            <a:lvl5pPr indent="-299720" lvl="4" marL="2286000" algn="l">
              <a:spcBef>
                <a:spcPts val="1000"/>
              </a:spcBef>
              <a:spcAft>
                <a:spcPts val="0"/>
              </a:spcAft>
              <a:buSzPts val="1120"/>
              <a:buChar char="►"/>
              <a:defRPr>
                <a:solidFill>
                  <a:schemeClr val="lt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24"/>
          <p:cNvSpPr txBox="1"/>
          <p:nvPr>
            <p:ph idx="2" type="body"/>
          </p:nvPr>
        </p:nvSpPr>
        <p:spPr>
          <a:xfrm>
            <a:off x="6553200" y="1825625"/>
            <a:ext cx="5181600" cy="4351338"/>
          </a:xfrm>
          <a:prstGeom prst="rect">
            <a:avLst/>
          </a:prstGeom>
          <a:noFill/>
          <a:ln>
            <a:noFill/>
          </a:ln>
        </p:spPr>
        <p:txBody>
          <a:bodyPr anchorCtr="0" anchor="t" bIns="45700" lIns="91425" spcFirstLastPara="1" rIns="91425" wrap="square" tIns="45700">
            <a:normAutofit/>
          </a:bodyPr>
          <a:lstStyle>
            <a:lvl1pPr indent="-330200" lvl="0" marL="457200" algn="l">
              <a:spcBef>
                <a:spcPts val="1000"/>
              </a:spcBef>
              <a:spcAft>
                <a:spcPts val="0"/>
              </a:spcAft>
              <a:buSzPts val="1600"/>
              <a:buChar char="►"/>
              <a:defRPr>
                <a:solidFill>
                  <a:schemeClr val="dk1"/>
                </a:solidFill>
                <a:latin typeface="Arial"/>
                <a:ea typeface="Arial"/>
                <a:cs typeface="Arial"/>
                <a:sym typeface="Arial"/>
              </a:defRPr>
            </a:lvl1pPr>
            <a:lvl2pPr indent="-320040" lvl="1" marL="914400" algn="l">
              <a:spcBef>
                <a:spcPts val="1000"/>
              </a:spcBef>
              <a:spcAft>
                <a:spcPts val="0"/>
              </a:spcAft>
              <a:buSzPts val="1440"/>
              <a:buChar char="►"/>
              <a:defRPr>
                <a:solidFill>
                  <a:schemeClr val="dk1"/>
                </a:solidFill>
                <a:latin typeface="Arial"/>
                <a:ea typeface="Arial"/>
                <a:cs typeface="Arial"/>
                <a:sym typeface="Arial"/>
              </a:defRPr>
            </a:lvl2pPr>
            <a:lvl3pPr indent="-309880" lvl="2" marL="1371600" algn="l">
              <a:spcBef>
                <a:spcPts val="1000"/>
              </a:spcBef>
              <a:spcAft>
                <a:spcPts val="0"/>
              </a:spcAft>
              <a:buSzPts val="1280"/>
              <a:buChar char="►"/>
              <a:defRPr>
                <a:solidFill>
                  <a:schemeClr val="dk1"/>
                </a:solidFill>
                <a:latin typeface="Arial"/>
                <a:ea typeface="Arial"/>
                <a:cs typeface="Arial"/>
                <a:sym typeface="Arial"/>
              </a:defRPr>
            </a:lvl3pPr>
            <a:lvl4pPr indent="-299719" lvl="3" marL="1828800" algn="l">
              <a:spcBef>
                <a:spcPts val="1000"/>
              </a:spcBef>
              <a:spcAft>
                <a:spcPts val="0"/>
              </a:spcAft>
              <a:buSzPts val="1120"/>
              <a:buChar char="►"/>
              <a:defRPr>
                <a:solidFill>
                  <a:schemeClr val="dk1"/>
                </a:solidFill>
                <a:latin typeface="Arial"/>
                <a:ea typeface="Arial"/>
                <a:cs typeface="Arial"/>
                <a:sym typeface="Arial"/>
              </a:defRPr>
            </a:lvl4pPr>
            <a:lvl5pPr indent="-299720" lvl="4" marL="2286000" algn="l">
              <a:spcBef>
                <a:spcPts val="1000"/>
              </a:spcBef>
              <a:spcAft>
                <a:spcPts val="0"/>
              </a:spcAft>
              <a:buSzPts val="1120"/>
              <a:buChar char="►"/>
              <a:defRPr>
                <a:solidFill>
                  <a:schemeClr val="dk1"/>
                </a:solidFill>
                <a:latin typeface="Arial"/>
                <a:ea typeface="Arial"/>
                <a:cs typeface="Arial"/>
                <a:sym typeface="Arial"/>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pic>
        <p:nvPicPr>
          <p:cNvPr id="60" name="Google Shape;60;p24"/>
          <p:cNvPicPr preferRelativeResize="0"/>
          <p:nvPr/>
        </p:nvPicPr>
        <p:blipFill rotWithShape="1">
          <a:blip r:embed="rId2">
            <a:alphaModFix/>
          </a:blip>
          <a:srcRect b="0" l="0" r="0" t="0"/>
          <a:stretch/>
        </p:blipFill>
        <p:spPr>
          <a:xfrm>
            <a:off x="838200" y="6397395"/>
            <a:ext cx="2688771" cy="240173"/>
          </a:xfrm>
          <a:prstGeom prst="rect">
            <a:avLst/>
          </a:prstGeom>
          <a:noFill/>
          <a:ln>
            <a:noFill/>
          </a:ln>
        </p:spPr>
      </p:pic>
      <p:cxnSp>
        <p:nvCxnSpPr>
          <p:cNvPr id="61" name="Google Shape;61;p24"/>
          <p:cNvCxnSpPr/>
          <p:nvPr/>
        </p:nvCxnSpPr>
        <p:spPr>
          <a:xfrm>
            <a:off x="838200" y="1690688"/>
            <a:ext cx="4944533" cy="0"/>
          </a:xfrm>
          <a:prstGeom prst="straightConnector1">
            <a:avLst/>
          </a:prstGeom>
          <a:noFill/>
          <a:ln cap="flat" cmpd="sng" w="25400">
            <a:solidFill>
              <a:srgbClr val="E1192B"/>
            </a:solidFill>
            <a:prstDash val="solid"/>
            <a:round/>
            <a:headEnd len="sm" w="sm" type="none"/>
            <a:tailEnd len="sm" w="sm" type="none"/>
          </a:ln>
        </p:spPr>
      </p:cxnSp>
      <p:pic>
        <p:nvPicPr>
          <p:cNvPr id="62" name="Google Shape;62;p24"/>
          <p:cNvPicPr preferRelativeResize="0"/>
          <p:nvPr/>
        </p:nvPicPr>
        <p:blipFill rotWithShape="1">
          <a:blip r:embed="rId3">
            <a:alphaModFix/>
          </a:blip>
          <a:srcRect b="0" l="0" r="0" t="0"/>
          <a:stretch/>
        </p:blipFill>
        <p:spPr>
          <a:xfrm>
            <a:off x="10604771" y="5559425"/>
            <a:ext cx="1079500" cy="83079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26"/>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66" name="Google Shape;66;p2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27"/>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72" name="Google Shape;72;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cxnSp>
        <p:nvCxnSpPr>
          <p:cNvPr id="75" name="Google Shape;75;p27"/>
          <p:cNvCxnSpPr/>
          <p:nvPr/>
        </p:nvCxnSpPr>
        <p:spPr>
          <a:xfrm>
            <a:off x="838200" y="4515556"/>
            <a:ext cx="9829800" cy="0"/>
          </a:xfrm>
          <a:prstGeom prst="straightConnector1">
            <a:avLst/>
          </a:prstGeom>
          <a:noFill/>
          <a:ln cap="flat" cmpd="sng" w="25400">
            <a:solidFill>
              <a:srgbClr val="E1192B"/>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6" name="Shape 76"/>
        <p:cNvGrpSpPr/>
        <p:nvPr/>
      </p:nvGrpSpPr>
      <p:grpSpPr>
        <a:xfrm>
          <a:off x="0" y="0"/>
          <a:ext cx="0" cy="0"/>
          <a:chOff x="0" y="0"/>
          <a:chExt cx="0" cy="0"/>
        </a:xfrm>
      </p:grpSpPr>
      <p:sp>
        <p:nvSpPr>
          <p:cNvPr id="77" name="Google Shape;77;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79" name="Google Shape;79;p2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80" name="Google Shape;80;p2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81" name="Google Shape;81;p2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82" name="Google Shape;82;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5.xml"/><Relationship Id="rId20" Type="http://schemas.openxmlformats.org/officeDocument/2006/relationships/slideLayout" Target="../slideLayouts/slideLayout15.xml"/><Relationship Id="rId42" Type="http://schemas.openxmlformats.org/officeDocument/2006/relationships/slideLayout" Target="../slideLayouts/slideLayout37.xml"/><Relationship Id="rId41" Type="http://schemas.openxmlformats.org/officeDocument/2006/relationships/slideLayout" Target="../slideLayouts/slideLayout36.xml"/><Relationship Id="rId22" Type="http://schemas.openxmlformats.org/officeDocument/2006/relationships/slideLayout" Target="../slideLayouts/slideLayout17.xml"/><Relationship Id="rId21" Type="http://schemas.openxmlformats.org/officeDocument/2006/relationships/slideLayout" Target="../slideLayouts/slideLayout16.xml"/><Relationship Id="rId43" Type="http://schemas.openxmlformats.org/officeDocument/2006/relationships/theme" Target="../theme/theme3.xml"/><Relationship Id="rId24" Type="http://schemas.openxmlformats.org/officeDocument/2006/relationships/slideLayout" Target="../slideLayouts/slideLayout19.xml"/><Relationship Id="rId23" Type="http://schemas.openxmlformats.org/officeDocument/2006/relationships/slideLayout" Target="../slideLayouts/slideLayout18.xml"/><Relationship Id="rId1" Type="http://schemas.openxmlformats.org/officeDocument/2006/relationships/image" Target="../media/image43.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26" Type="http://schemas.openxmlformats.org/officeDocument/2006/relationships/slideLayout" Target="../slideLayouts/slideLayout21.xml"/><Relationship Id="rId25" Type="http://schemas.openxmlformats.org/officeDocument/2006/relationships/slideLayout" Target="../slideLayouts/slideLayout20.xml"/><Relationship Id="rId28" Type="http://schemas.openxmlformats.org/officeDocument/2006/relationships/slideLayout" Target="../slideLayouts/slideLayout23.xml"/><Relationship Id="rId27" Type="http://schemas.openxmlformats.org/officeDocument/2006/relationships/slideLayout" Target="../slideLayouts/slideLayout22.xml"/><Relationship Id="rId5" Type="http://schemas.openxmlformats.org/officeDocument/2006/relationships/image" Target="../media/image8.png"/><Relationship Id="rId6" Type="http://schemas.openxmlformats.org/officeDocument/2006/relationships/slideLayout" Target="../slideLayouts/slideLayout1.xml"/><Relationship Id="rId29" Type="http://schemas.openxmlformats.org/officeDocument/2006/relationships/slideLayout" Target="../slideLayouts/slideLayout24.xml"/><Relationship Id="rId7" Type="http://schemas.openxmlformats.org/officeDocument/2006/relationships/slideLayout" Target="../slideLayouts/slideLayout2.xml"/><Relationship Id="rId8" Type="http://schemas.openxmlformats.org/officeDocument/2006/relationships/slideLayout" Target="../slideLayouts/slideLayout3.xml"/><Relationship Id="rId31" Type="http://schemas.openxmlformats.org/officeDocument/2006/relationships/slideLayout" Target="../slideLayouts/slideLayout26.xml"/><Relationship Id="rId30" Type="http://schemas.openxmlformats.org/officeDocument/2006/relationships/slideLayout" Target="../slideLayouts/slideLayout25.xml"/><Relationship Id="rId11" Type="http://schemas.openxmlformats.org/officeDocument/2006/relationships/slideLayout" Target="../slideLayouts/slideLayout6.xml"/><Relationship Id="rId33" Type="http://schemas.openxmlformats.org/officeDocument/2006/relationships/slideLayout" Target="../slideLayouts/slideLayout28.xml"/><Relationship Id="rId10" Type="http://schemas.openxmlformats.org/officeDocument/2006/relationships/slideLayout" Target="../slideLayouts/slideLayout5.xml"/><Relationship Id="rId32" Type="http://schemas.openxmlformats.org/officeDocument/2006/relationships/slideLayout" Target="../slideLayouts/slideLayout27.xml"/><Relationship Id="rId13" Type="http://schemas.openxmlformats.org/officeDocument/2006/relationships/slideLayout" Target="../slideLayouts/slideLayout8.xml"/><Relationship Id="rId35" Type="http://schemas.openxmlformats.org/officeDocument/2006/relationships/slideLayout" Target="../slideLayouts/slideLayout30.xml"/><Relationship Id="rId12" Type="http://schemas.openxmlformats.org/officeDocument/2006/relationships/slideLayout" Target="../slideLayouts/slideLayout7.xml"/><Relationship Id="rId34" Type="http://schemas.openxmlformats.org/officeDocument/2006/relationships/slideLayout" Target="../slideLayouts/slideLayout29.xml"/><Relationship Id="rId15" Type="http://schemas.openxmlformats.org/officeDocument/2006/relationships/slideLayout" Target="../slideLayouts/slideLayout10.xml"/><Relationship Id="rId37" Type="http://schemas.openxmlformats.org/officeDocument/2006/relationships/slideLayout" Target="../slideLayouts/slideLayout32.xml"/><Relationship Id="rId14" Type="http://schemas.openxmlformats.org/officeDocument/2006/relationships/slideLayout" Target="../slideLayouts/slideLayout9.xml"/><Relationship Id="rId36" Type="http://schemas.openxmlformats.org/officeDocument/2006/relationships/slideLayout" Target="../slideLayouts/slideLayout31.xml"/><Relationship Id="rId17" Type="http://schemas.openxmlformats.org/officeDocument/2006/relationships/slideLayout" Target="../slideLayouts/slideLayout12.xml"/><Relationship Id="rId39" Type="http://schemas.openxmlformats.org/officeDocument/2006/relationships/slideLayout" Target="../slideLayouts/slideLayout34.xml"/><Relationship Id="rId16" Type="http://schemas.openxmlformats.org/officeDocument/2006/relationships/slideLayout" Target="../slideLayouts/slideLayout11.xml"/><Relationship Id="rId38" Type="http://schemas.openxmlformats.org/officeDocument/2006/relationships/slideLayout" Target="../slideLayouts/slideLayout33.xml"/><Relationship Id="rId19" Type="http://schemas.openxmlformats.org/officeDocument/2006/relationships/slideLayout" Target="../slideLayouts/slideLayout14.xml"/><Relationship Id="rId18" Type="http://schemas.openxmlformats.org/officeDocument/2006/relationships/slideLayout" Target="../slideLayouts/slideLayout1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6"/>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6"/>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6"/>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6"/>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6"/>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1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63" name="Shape 263"/>
        <p:cNvGrpSpPr/>
        <p:nvPr/>
      </p:nvGrpSpPr>
      <p:grpSpPr>
        <a:xfrm>
          <a:off x="0" y="0"/>
          <a:ext cx="0" cy="0"/>
          <a:chOff x="0" y="0"/>
          <a:chExt cx="0" cy="0"/>
        </a:xfrm>
      </p:grpSpPr>
      <p:pic>
        <p:nvPicPr>
          <p:cNvPr id="264" name="Google Shape;264;p2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265" name="Google Shape;265;p2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266" name="Google Shape;266;p21"/>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2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268" name="Google Shape;268;p2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269" name="Google Shape;269;p2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4200"/>
              <a:buFont typeface="Century Gothic"/>
              <a:buNone/>
              <a:defRPr b="0" i="0" sz="4200" u="none" cap="none" strike="noStrike">
                <a:solidFill>
                  <a:schemeClr val="dk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71" name="Google Shape;271;p2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F7F7F7"/>
              </a:buClr>
              <a:buSzPts val="1600"/>
              <a:buFont typeface="Noto Sans Symbols"/>
              <a:buChar char="►"/>
              <a:defRPr b="0" i="0" sz="2000" u="none" cap="none" strike="noStrike">
                <a:solidFill>
                  <a:schemeClr val="dk1"/>
                </a:solidFill>
                <a:latin typeface="Century Gothic"/>
                <a:ea typeface="Century Gothic"/>
                <a:cs typeface="Century Gothic"/>
                <a:sym typeface="Century Gothic"/>
              </a:defRPr>
            </a:lvl1pPr>
            <a:lvl2pPr indent="-320040" lvl="1" marL="914400" marR="0" rtl="0" algn="l">
              <a:spcBef>
                <a:spcPts val="1000"/>
              </a:spcBef>
              <a:spcAft>
                <a:spcPts val="0"/>
              </a:spcAft>
              <a:buClr>
                <a:srgbClr val="F7F7F7"/>
              </a:buClr>
              <a:buSzPts val="1440"/>
              <a:buFont typeface="Noto Sans Symbols"/>
              <a:buChar char="►"/>
              <a:defRPr b="0" i="0" sz="1800" u="none" cap="none" strike="noStrike">
                <a:solidFill>
                  <a:schemeClr val="dk1"/>
                </a:solidFill>
                <a:latin typeface="Century Gothic"/>
                <a:ea typeface="Century Gothic"/>
                <a:cs typeface="Century Gothic"/>
                <a:sym typeface="Century Gothic"/>
              </a:defRPr>
            </a:lvl2pPr>
            <a:lvl3pPr indent="-309880" lvl="2" marL="1371600" marR="0" rtl="0" algn="l">
              <a:spcBef>
                <a:spcPts val="1000"/>
              </a:spcBef>
              <a:spcAft>
                <a:spcPts val="0"/>
              </a:spcAft>
              <a:buClr>
                <a:srgbClr val="F7F7F7"/>
              </a:buClr>
              <a:buSzPts val="1280"/>
              <a:buFont typeface="Noto Sans Symbols"/>
              <a:buChar char="►"/>
              <a:defRPr b="0" i="0" sz="1600" u="none" cap="none" strike="noStrike">
                <a:solidFill>
                  <a:schemeClr val="dk1"/>
                </a:solidFill>
                <a:latin typeface="Century Gothic"/>
                <a:ea typeface="Century Gothic"/>
                <a:cs typeface="Century Gothic"/>
                <a:sym typeface="Century Gothic"/>
              </a:defRPr>
            </a:lvl3pPr>
            <a:lvl4pPr indent="-299719" lvl="3" marL="1828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4pPr>
            <a:lvl5pPr indent="-299720" lvl="4" marL="22860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5pPr>
            <a:lvl6pPr indent="-299720" lvl="5" marL="27432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6pPr>
            <a:lvl7pPr indent="-299720" lvl="6" marL="32004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7pPr>
            <a:lvl8pPr indent="-299720" lvl="7" marL="36576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8pPr>
            <a:lvl9pPr indent="-299720" lvl="8" marL="4114800" marR="0" rtl="0" algn="l">
              <a:spcBef>
                <a:spcPts val="1000"/>
              </a:spcBef>
              <a:spcAft>
                <a:spcPts val="0"/>
              </a:spcAft>
              <a:buClr>
                <a:srgbClr val="F7F7F7"/>
              </a:buClr>
              <a:buSzPts val="1120"/>
              <a:buFont typeface="Noto Sans Symbols"/>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72" name="Google Shape;272;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3" name="Google Shape;273;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6"/>
    <p:sldLayoutId id="214748368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16.jp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20.jp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23.jpg"/><Relationship Id="rId10"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26.gif"/><Relationship Id="rId11" Type="http://schemas.openxmlformats.org/officeDocument/2006/relationships/image" Target="../media/image28.png"/><Relationship Id="rId10"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pic>
        <p:nvPicPr>
          <p:cNvPr id="297" name="Google Shape;297;p1"/>
          <p:cNvPicPr preferRelativeResize="0"/>
          <p:nvPr/>
        </p:nvPicPr>
        <p:blipFill rotWithShape="1">
          <a:blip r:embed="rId4">
            <a:alphaModFix amt="25000"/>
          </a:blip>
          <a:srcRect b="3475" l="0" r="0" t="12255"/>
          <a:stretch/>
        </p:blipFill>
        <p:spPr>
          <a:xfrm>
            <a:off x="20" y="10"/>
            <a:ext cx="12191980" cy="6857990"/>
          </a:xfrm>
          <a:prstGeom prst="rect">
            <a:avLst/>
          </a:prstGeom>
          <a:noFill/>
          <a:ln>
            <a:noFill/>
          </a:ln>
        </p:spPr>
      </p:pic>
      <p:sp>
        <p:nvSpPr>
          <p:cNvPr id="298" name="Google Shape;298;p1"/>
          <p:cNvSpPr txBox="1"/>
          <p:nvPr>
            <p:ph type="ctrTitle"/>
          </p:nvPr>
        </p:nvSpPr>
        <p:spPr>
          <a:xfrm>
            <a:off x="178677" y="136634"/>
            <a:ext cx="7378262" cy="464074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7200"/>
              <a:buFont typeface="Century Gothic"/>
              <a:buNone/>
            </a:pPr>
            <a:r>
              <a:rPr lang="en-US" sz="7200">
                <a:latin typeface="Century Gothic"/>
                <a:ea typeface="Century Gothic"/>
                <a:cs typeface="Century Gothic"/>
                <a:sym typeface="Century Gothic"/>
              </a:rPr>
              <a:t>FRAUD DETECTION &amp; ANALYSIS (Healthcare)</a:t>
            </a:r>
            <a:endParaRPr/>
          </a:p>
        </p:txBody>
      </p:sp>
      <p:sp>
        <p:nvSpPr>
          <p:cNvPr id="299" name="Google Shape;299;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t/>
            </a:r>
            <a:endParaRPr sz="2000" cap="none">
              <a:solidFill>
                <a:srgbClr val="86D1D8"/>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1"/>
          <p:cNvSpPr txBox="1"/>
          <p:nvPr>
            <p:ph type="title"/>
          </p:nvPr>
        </p:nvSpPr>
        <p:spPr>
          <a:xfrm>
            <a:off x="838200" y="546405"/>
            <a:ext cx="4944533" cy="13255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200"/>
              <a:buFont typeface="Arial"/>
              <a:buNone/>
            </a:pPr>
            <a:r>
              <a:rPr lang="en-US"/>
              <a:t>Data Source</a:t>
            </a:r>
            <a:endParaRPr/>
          </a:p>
        </p:txBody>
      </p:sp>
      <p:grpSp>
        <p:nvGrpSpPr>
          <p:cNvPr id="396" name="Google Shape;396;p11"/>
          <p:cNvGrpSpPr/>
          <p:nvPr/>
        </p:nvGrpSpPr>
        <p:grpSpPr>
          <a:xfrm>
            <a:off x="7055423" y="3632"/>
            <a:ext cx="4231337" cy="6850735"/>
            <a:chOff x="905239" y="3632"/>
            <a:chExt cx="4231337" cy="6850735"/>
          </a:xfrm>
        </p:grpSpPr>
        <p:sp>
          <p:nvSpPr>
            <p:cNvPr id="397" name="Google Shape;397;p11"/>
            <p:cNvSpPr/>
            <p:nvPr/>
          </p:nvSpPr>
          <p:spPr>
            <a:xfrm>
              <a:off x="905239" y="3632"/>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txBox="1"/>
            <p:nvPr/>
          </p:nvSpPr>
          <p:spPr>
            <a:xfrm>
              <a:off x="905239" y="3632"/>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b="1" i="0" lang="en-US" u="none" cap="none" strike="noStrike">
                  <a:solidFill>
                    <a:schemeClr val="lt1"/>
                  </a:solidFill>
                </a:rPr>
                <a:t>Provider: Unique identifier for each provider in the dataset</a:t>
              </a:r>
              <a:endParaRPr b="1" i="0" u="none" cap="none" strike="noStrike">
                <a:solidFill>
                  <a:schemeClr val="lt1"/>
                </a:solidFill>
              </a:endParaRPr>
            </a:p>
          </p:txBody>
        </p:sp>
        <p:sp>
          <p:nvSpPr>
            <p:cNvPr id="399" name="Google Shape;399;p11"/>
            <p:cNvSpPr/>
            <p:nvPr/>
          </p:nvSpPr>
          <p:spPr>
            <a:xfrm>
              <a:off x="3121654" y="3632"/>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txBox="1"/>
            <p:nvPr/>
          </p:nvSpPr>
          <p:spPr>
            <a:xfrm>
              <a:off x="3121654" y="3632"/>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i="0" lang="en-US" u="none" cap="none" strike="noStrike">
                  <a:solidFill>
                    <a:schemeClr val="lt1"/>
                  </a:solidFill>
                </a:rPr>
                <a:t>BeneID: Unique identifier for each beneficiary in the dataset</a:t>
              </a:r>
              <a:endParaRPr i="0" u="none" cap="none" strike="noStrike">
                <a:solidFill>
                  <a:schemeClr val="lt1"/>
                </a:solidFill>
              </a:endParaRPr>
            </a:p>
          </p:txBody>
        </p:sp>
        <p:sp>
          <p:nvSpPr>
            <p:cNvPr id="401" name="Google Shape;401;p11"/>
            <p:cNvSpPr/>
            <p:nvPr/>
          </p:nvSpPr>
          <p:spPr>
            <a:xfrm>
              <a:off x="905239" y="1414077"/>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txBox="1"/>
            <p:nvPr/>
          </p:nvSpPr>
          <p:spPr>
            <a:xfrm>
              <a:off x="905239" y="1414077"/>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b="1" i="0" lang="en-US" u="none" cap="none" strike="noStrike">
                  <a:solidFill>
                    <a:schemeClr val="lt1"/>
                  </a:solidFill>
                </a:rPr>
                <a:t>ClaimID: Unique identifier for each claim in the dataset</a:t>
              </a:r>
              <a:endParaRPr b="1" i="0" u="none" cap="none" strike="noStrike">
                <a:solidFill>
                  <a:schemeClr val="lt1"/>
                </a:solidFill>
              </a:endParaRPr>
            </a:p>
          </p:txBody>
        </p:sp>
        <p:sp>
          <p:nvSpPr>
            <p:cNvPr id="403" name="Google Shape;403;p11"/>
            <p:cNvSpPr/>
            <p:nvPr/>
          </p:nvSpPr>
          <p:spPr>
            <a:xfrm>
              <a:off x="3121654" y="1414077"/>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txBox="1"/>
            <p:nvPr/>
          </p:nvSpPr>
          <p:spPr>
            <a:xfrm>
              <a:off x="3121654" y="1414077"/>
              <a:ext cx="2014922" cy="1208953"/>
            </a:xfrm>
            <a:prstGeom prst="rect">
              <a:avLst/>
            </a:prstGeom>
            <a:noFill/>
            <a:ln>
              <a:noFill/>
            </a:ln>
          </p:spPr>
          <p:txBody>
            <a:bodyPr anchorCtr="0" anchor="ctr" bIns="38100" lIns="38100" spcFirstLastPara="1" rIns="38100" wrap="square" tIns="38100">
              <a:noAutofit/>
            </a:bodyPr>
            <a:lstStyle/>
            <a:p>
              <a:pPr indent="0" lvl="0" marL="0" rtl="0" algn="ctr">
                <a:spcBef>
                  <a:spcPts val="0"/>
                </a:spcBef>
                <a:spcAft>
                  <a:spcPts val="0"/>
                </a:spcAft>
                <a:buNone/>
              </a:pPr>
              <a:r>
                <a:rPr b="1" lang="en-US">
                  <a:solidFill>
                    <a:schemeClr val="lt1"/>
                  </a:solidFill>
                </a:rPr>
                <a:t>Claim Amount Reimbursed : the amount credited to the patient post claim</a:t>
              </a:r>
              <a:endParaRPr b="1" i="0" u="none" cap="none" strike="noStrike">
                <a:solidFill>
                  <a:schemeClr val="lt1"/>
                </a:solidFill>
              </a:endParaRPr>
            </a:p>
          </p:txBody>
        </p:sp>
        <p:sp>
          <p:nvSpPr>
            <p:cNvPr id="405" name="Google Shape;405;p11"/>
            <p:cNvSpPr/>
            <p:nvPr/>
          </p:nvSpPr>
          <p:spPr>
            <a:xfrm>
              <a:off x="905239" y="2824523"/>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txBox="1"/>
            <p:nvPr/>
          </p:nvSpPr>
          <p:spPr>
            <a:xfrm>
              <a:off x="905239" y="2824523"/>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lang="en-US">
                  <a:solidFill>
                    <a:schemeClr val="lt1"/>
                  </a:solidFill>
                </a:rPr>
                <a:t>Deductible Amt Paid</a:t>
              </a:r>
              <a:r>
                <a:rPr i="0" lang="en-US" u="none" cap="none" strike="noStrike">
                  <a:solidFill>
                    <a:schemeClr val="lt1"/>
                  </a:solidFill>
                </a:rPr>
                <a:t>: Amount paid by the beneficiary as part of the deductible for the claim</a:t>
              </a:r>
              <a:endParaRPr i="0" u="none" cap="none" strike="noStrike">
                <a:solidFill>
                  <a:schemeClr val="lt1"/>
                </a:solidFill>
              </a:endParaRPr>
            </a:p>
          </p:txBody>
        </p:sp>
        <p:sp>
          <p:nvSpPr>
            <p:cNvPr id="407" name="Google Shape;407;p11"/>
            <p:cNvSpPr/>
            <p:nvPr/>
          </p:nvSpPr>
          <p:spPr>
            <a:xfrm>
              <a:off x="3121654" y="2824523"/>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txBox="1"/>
            <p:nvPr/>
          </p:nvSpPr>
          <p:spPr>
            <a:xfrm>
              <a:off x="3121654" y="2824523"/>
              <a:ext cx="2014922" cy="1208953"/>
            </a:xfrm>
            <a:prstGeom prst="rect">
              <a:avLst/>
            </a:prstGeom>
            <a:noFill/>
            <a:ln>
              <a:noFill/>
            </a:ln>
          </p:spPr>
          <p:txBody>
            <a:bodyPr anchorCtr="0" anchor="ctr" bIns="38100" lIns="38100" spcFirstLastPara="1" rIns="38100" wrap="square" tIns="38100">
              <a:noAutofit/>
            </a:bodyPr>
            <a:lstStyle/>
            <a:p>
              <a:pPr indent="0" lvl="0" marL="0" rtl="0" algn="ctr">
                <a:spcBef>
                  <a:spcPts val="0"/>
                </a:spcBef>
                <a:spcAft>
                  <a:spcPts val="0"/>
                </a:spcAft>
                <a:buNone/>
              </a:pPr>
              <a:r>
                <a:rPr b="1" lang="en-US">
                  <a:solidFill>
                    <a:schemeClr val="lt1"/>
                  </a:solidFill>
                </a:rPr>
                <a:t>Patient Type : in and out categorised as per status of admission</a:t>
              </a:r>
              <a:r>
                <a:rPr lang="en-US">
                  <a:solidFill>
                    <a:schemeClr val="lt1"/>
                  </a:solidFill>
                </a:rPr>
                <a:t>.</a:t>
              </a:r>
              <a:endParaRPr b="0" i="0" sz="1000" u="none" cap="none" strike="noStrike">
                <a:solidFill>
                  <a:schemeClr val="lt1"/>
                </a:solidFill>
                <a:latin typeface="Century Gothic"/>
                <a:ea typeface="Century Gothic"/>
                <a:cs typeface="Century Gothic"/>
                <a:sym typeface="Century Gothic"/>
              </a:endParaRPr>
            </a:p>
          </p:txBody>
        </p:sp>
        <p:sp>
          <p:nvSpPr>
            <p:cNvPr id="409" name="Google Shape;409;p11"/>
            <p:cNvSpPr/>
            <p:nvPr/>
          </p:nvSpPr>
          <p:spPr>
            <a:xfrm>
              <a:off x="905239" y="4234968"/>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1"/>
            <p:cNvSpPr txBox="1"/>
            <p:nvPr/>
          </p:nvSpPr>
          <p:spPr>
            <a:xfrm>
              <a:off x="905239" y="4234968"/>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b="1" lang="en-US">
                  <a:solidFill>
                    <a:schemeClr val="lt1"/>
                  </a:solidFill>
                </a:rPr>
                <a:t>Gender, Race, State, County: It contains the Gender, Race, State,Country of the beneficiary</a:t>
              </a:r>
              <a:endParaRPr b="1" i="0" u="none" cap="none" strike="noStrike">
                <a:solidFill>
                  <a:schemeClr val="lt1"/>
                </a:solidFill>
              </a:endParaRPr>
            </a:p>
          </p:txBody>
        </p:sp>
        <p:sp>
          <p:nvSpPr>
            <p:cNvPr id="411" name="Google Shape;411;p11"/>
            <p:cNvSpPr/>
            <p:nvPr/>
          </p:nvSpPr>
          <p:spPr>
            <a:xfrm>
              <a:off x="3121654" y="4234968"/>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txBox="1"/>
            <p:nvPr/>
          </p:nvSpPr>
          <p:spPr>
            <a:xfrm>
              <a:off x="3121654" y="4234968"/>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i="0" lang="en-US" u="none" cap="none" strike="noStrike">
                  <a:solidFill>
                    <a:schemeClr val="lt1"/>
                  </a:solidFill>
                </a:rPr>
                <a:t>ChronicCond_Depression: Indicator for whether the beneficiary has depression (Y/N)</a:t>
              </a:r>
              <a:endParaRPr i="0" u="none" cap="none" strike="noStrike">
                <a:solidFill>
                  <a:schemeClr val="lt1"/>
                </a:solidFill>
              </a:endParaRPr>
            </a:p>
          </p:txBody>
        </p:sp>
        <p:sp>
          <p:nvSpPr>
            <p:cNvPr id="413" name="Google Shape;413;p11"/>
            <p:cNvSpPr/>
            <p:nvPr/>
          </p:nvSpPr>
          <p:spPr>
            <a:xfrm>
              <a:off x="905239" y="5645414"/>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txBox="1"/>
            <p:nvPr/>
          </p:nvSpPr>
          <p:spPr>
            <a:xfrm>
              <a:off x="905239" y="5645414"/>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i="0" lang="en-US" u="none" cap="none" strike="noStrike">
                  <a:solidFill>
                    <a:schemeClr val="lt1"/>
                  </a:solidFill>
                </a:rPr>
                <a:t>ChronicCond_Diabetes: Indicator for whether the beneficiary has diabetes (Y/N)</a:t>
              </a:r>
              <a:endParaRPr i="0" u="none" cap="none" strike="noStrike">
                <a:solidFill>
                  <a:schemeClr val="lt1"/>
                </a:solidFill>
              </a:endParaRPr>
            </a:p>
          </p:txBody>
        </p:sp>
        <p:sp>
          <p:nvSpPr>
            <p:cNvPr id="415" name="Google Shape;415;p11"/>
            <p:cNvSpPr/>
            <p:nvPr/>
          </p:nvSpPr>
          <p:spPr>
            <a:xfrm>
              <a:off x="3121654" y="5645414"/>
              <a:ext cx="2014922" cy="1208953"/>
            </a:xfrm>
            <a:prstGeom prst="rect">
              <a:avLst/>
            </a:prstGeom>
            <a:solidFill>
              <a:srgbClr val="B01210"/>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txBox="1"/>
            <p:nvPr/>
          </p:nvSpPr>
          <p:spPr>
            <a:xfrm>
              <a:off x="3121654" y="5645414"/>
              <a:ext cx="2014922" cy="1208953"/>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Century Gothic"/>
                <a:buNone/>
              </a:pPr>
              <a:r>
                <a:rPr i="0" lang="en-US" u="none" cap="none" strike="noStrike">
                  <a:solidFill>
                    <a:schemeClr val="lt1"/>
                  </a:solidFill>
                </a:rPr>
                <a:t>ChronicCond_IschemicHeart: Indicator for whether the beneficiary has ischemic heart disease (Y/N)</a:t>
              </a:r>
              <a:endParaRPr i="0" u="none" cap="none" strike="noStrike">
                <a:solidFill>
                  <a:schemeClr val="lt1"/>
                </a:solidFill>
              </a:endParaRPr>
            </a:p>
          </p:txBody>
        </p:sp>
      </p:grpSp>
      <p:sp>
        <p:nvSpPr>
          <p:cNvPr id="417" name="Google Shape;417;p11"/>
          <p:cNvSpPr txBox="1"/>
          <p:nvPr/>
        </p:nvSpPr>
        <p:spPr>
          <a:xfrm>
            <a:off x="470218" y="1657448"/>
            <a:ext cx="6101100" cy="420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1" lang="en-US" sz="1300">
                <a:solidFill>
                  <a:schemeClr val="lt1"/>
                </a:solidFill>
                <a:latin typeface="Century Gothic"/>
                <a:ea typeface="Century Gothic"/>
                <a:cs typeface="Century Gothic"/>
                <a:sym typeface="Century Gothic"/>
              </a:rPr>
              <a:t>Provider Health insurance Dataset</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300">
                <a:solidFill>
                  <a:schemeClr val="lt1"/>
                </a:solidFill>
                <a:latin typeface="Century Gothic"/>
                <a:ea typeface="Century Gothic"/>
                <a:cs typeface="Century Gothic"/>
                <a:sym typeface="Century Gothic"/>
              </a:rPr>
              <a:t>Source: Kaggle</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300">
                <a:solidFill>
                  <a:schemeClr val="lt1"/>
                </a:solidFill>
                <a:latin typeface="Century Gothic"/>
                <a:ea typeface="Century Gothic"/>
                <a:cs typeface="Century Gothic"/>
                <a:sym typeface="Century Gothic"/>
              </a:rPr>
              <a:t>Location: USA</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b="1" lang="en-US" sz="1300">
                <a:solidFill>
                  <a:schemeClr val="lt1"/>
                </a:solidFill>
                <a:latin typeface="Century Gothic"/>
                <a:ea typeface="Century Gothic"/>
                <a:cs typeface="Century Gothic"/>
                <a:sym typeface="Century Gothic"/>
              </a:rPr>
              <a:t>Publishing date: 2019 </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3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300">
              <a:solidFill>
                <a:schemeClr val="lt1"/>
              </a:solidFill>
              <a:latin typeface="Century Gothic"/>
              <a:ea typeface="Century Gothic"/>
              <a:cs typeface="Century Gothic"/>
              <a:sym typeface="Century Gothic"/>
            </a:endParaRPr>
          </a:p>
          <a:p>
            <a:pPr indent="0" lvl="0" marL="0" rtl="0" algn="l">
              <a:lnSpc>
                <a:spcPct val="150000"/>
              </a:lnSpc>
              <a:spcBef>
                <a:spcPts val="0"/>
              </a:spcBef>
              <a:spcAft>
                <a:spcPts val="0"/>
              </a:spcAft>
              <a:buClr>
                <a:schemeClr val="dk1"/>
              </a:buClr>
              <a:buSzPts val="1100"/>
              <a:buFont typeface="Arial"/>
              <a:buNone/>
            </a:pPr>
            <a:r>
              <a:rPr lang="en-US" sz="1300">
                <a:solidFill>
                  <a:srgbClr val="EBEBEB"/>
                </a:solidFill>
              </a:rPr>
              <a:t>For the purpose of this project, we are considering:</a:t>
            </a:r>
            <a:endParaRPr sz="1300">
              <a:solidFill>
                <a:srgbClr val="EBEBEB"/>
              </a:solidFill>
            </a:endParaRPr>
          </a:p>
          <a:p>
            <a:pPr indent="0" lvl="0" marL="0" rtl="0" algn="l">
              <a:lnSpc>
                <a:spcPct val="150000"/>
              </a:lnSpc>
              <a:spcBef>
                <a:spcPts val="0"/>
              </a:spcBef>
              <a:spcAft>
                <a:spcPts val="0"/>
              </a:spcAft>
              <a:buClr>
                <a:schemeClr val="dk1"/>
              </a:buClr>
              <a:buSzPts val="1100"/>
              <a:buFont typeface="Arial"/>
              <a:buNone/>
            </a:pPr>
            <a:r>
              <a:rPr lang="en-US" sz="1300">
                <a:solidFill>
                  <a:srgbClr val="EBEBEB"/>
                </a:solidFill>
              </a:rPr>
              <a:t>A) </a:t>
            </a:r>
            <a:r>
              <a:rPr b="1" lang="en-US" sz="1300">
                <a:solidFill>
                  <a:srgbClr val="EBEBEB"/>
                </a:solidFill>
              </a:rPr>
              <a:t>Inpatient Data</a:t>
            </a:r>
            <a:endParaRPr sz="1300">
              <a:solidFill>
                <a:srgbClr val="EBEBEB"/>
              </a:solidFill>
            </a:endParaRPr>
          </a:p>
          <a:p>
            <a:pPr indent="0" lvl="0" marL="0" rtl="0" algn="l">
              <a:lnSpc>
                <a:spcPct val="150000"/>
              </a:lnSpc>
              <a:spcBef>
                <a:spcPts val="0"/>
              </a:spcBef>
              <a:spcAft>
                <a:spcPts val="0"/>
              </a:spcAft>
              <a:buClr>
                <a:schemeClr val="dk1"/>
              </a:buClr>
              <a:buSzPts val="1100"/>
              <a:buFont typeface="Arial"/>
              <a:buNone/>
            </a:pPr>
            <a:r>
              <a:rPr lang="en-US" sz="1300">
                <a:solidFill>
                  <a:srgbClr val="EBEBEB"/>
                </a:solidFill>
              </a:rPr>
              <a:t>B) </a:t>
            </a:r>
            <a:r>
              <a:rPr b="1" lang="en-US" sz="1300">
                <a:solidFill>
                  <a:srgbClr val="EBEBEB"/>
                </a:solidFill>
              </a:rPr>
              <a:t>Outpatient Data</a:t>
            </a:r>
            <a:endParaRPr sz="1300">
              <a:solidFill>
                <a:srgbClr val="EBEBEB"/>
              </a:solidFill>
            </a:endParaRPr>
          </a:p>
          <a:p>
            <a:pPr indent="0" lvl="0" marL="0" rtl="0" algn="l">
              <a:lnSpc>
                <a:spcPct val="150000"/>
              </a:lnSpc>
              <a:spcBef>
                <a:spcPts val="0"/>
              </a:spcBef>
              <a:spcAft>
                <a:spcPts val="0"/>
              </a:spcAft>
              <a:buClr>
                <a:schemeClr val="dk1"/>
              </a:buClr>
              <a:buSzPts val="1100"/>
              <a:buFont typeface="Arial"/>
              <a:buNone/>
            </a:pPr>
            <a:r>
              <a:rPr lang="en-US" sz="1300">
                <a:solidFill>
                  <a:srgbClr val="EBEBEB"/>
                </a:solidFill>
              </a:rPr>
              <a:t>C)</a:t>
            </a:r>
            <a:r>
              <a:rPr b="1" lang="en-US" sz="1300">
                <a:solidFill>
                  <a:srgbClr val="EBEBEB"/>
                </a:solidFill>
              </a:rPr>
              <a:t> Beneficiary Details Data</a:t>
            </a:r>
            <a:endParaRPr b="1" sz="1300">
              <a:solidFill>
                <a:srgbClr val="EBEBEB"/>
              </a:solidFill>
            </a:endParaRPr>
          </a:p>
          <a:p>
            <a:pPr indent="0" lvl="0" marL="0" rtl="0" algn="l">
              <a:lnSpc>
                <a:spcPct val="150000"/>
              </a:lnSpc>
              <a:spcBef>
                <a:spcPts val="0"/>
              </a:spcBef>
              <a:spcAft>
                <a:spcPts val="0"/>
              </a:spcAft>
              <a:buClr>
                <a:schemeClr val="dk1"/>
              </a:buClr>
              <a:buSzPts val="1100"/>
              <a:buFont typeface="Arial"/>
              <a:buNone/>
            </a:pPr>
            <a:r>
              <a:t/>
            </a:r>
            <a:endParaRPr sz="1100">
              <a:solidFill>
                <a:srgbClr val="EBEBEB"/>
              </a:solidFill>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pic>
        <p:nvPicPr>
          <p:cNvPr id="422" name="Google Shape;422;g22c764c729f_2_70"/>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423" name="Google Shape;423;g22c764c729f_2_70"/>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424" name="Google Shape;424;g22c764c729f_2_70"/>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g22c764c729f_2_70"/>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426" name="Google Shape;426;g22c764c729f_2_70"/>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427" name="Google Shape;427;g22c764c729f_2_7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2c764c729f_2_70"/>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29" name="Google Shape;429;g22c764c729f_2_70"/>
          <p:cNvSpPr txBox="1"/>
          <p:nvPr>
            <p:ph type="title"/>
          </p:nvPr>
        </p:nvSpPr>
        <p:spPr>
          <a:xfrm>
            <a:off x="644500" y="273925"/>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Detailed Dictionary:</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430" name="Google Shape;430;g22c764c729f_2_70"/>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2c764c729f_2_70"/>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pic>
        <p:nvPicPr>
          <p:cNvPr id="432" name="Google Shape;432;g22c764c729f_2_70"/>
          <p:cNvPicPr preferRelativeResize="0"/>
          <p:nvPr/>
        </p:nvPicPr>
        <p:blipFill>
          <a:blip r:embed="rId8">
            <a:alphaModFix/>
          </a:blip>
          <a:stretch>
            <a:fillRect/>
          </a:stretch>
        </p:blipFill>
        <p:spPr>
          <a:xfrm>
            <a:off x="644500" y="1254000"/>
            <a:ext cx="4764275" cy="4985775"/>
          </a:xfrm>
          <a:prstGeom prst="rect">
            <a:avLst/>
          </a:prstGeom>
          <a:noFill/>
          <a:ln>
            <a:noFill/>
          </a:ln>
        </p:spPr>
      </p:pic>
      <p:pic>
        <p:nvPicPr>
          <p:cNvPr id="433" name="Google Shape;433;g22c764c729f_2_70"/>
          <p:cNvPicPr preferRelativeResize="0"/>
          <p:nvPr/>
        </p:nvPicPr>
        <p:blipFill>
          <a:blip r:embed="rId9">
            <a:alphaModFix/>
          </a:blip>
          <a:stretch>
            <a:fillRect/>
          </a:stretch>
        </p:blipFill>
        <p:spPr>
          <a:xfrm>
            <a:off x="6348825" y="1254000"/>
            <a:ext cx="4975925" cy="498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pic>
        <p:nvPicPr>
          <p:cNvPr id="438" name="Google Shape;438;p12"/>
          <p:cNvPicPr preferRelativeResize="0"/>
          <p:nvPr/>
        </p:nvPicPr>
        <p:blipFill rotWithShape="1">
          <a:blip r:embed="rId3">
            <a:alphaModFix/>
          </a:blip>
          <a:srcRect b="0" l="3613" r="0" t="0"/>
          <a:stretch/>
        </p:blipFill>
        <p:spPr>
          <a:xfrm>
            <a:off x="0" y="2669685"/>
            <a:ext cx="4037012" cy="4188315"/>
          </a:xfrm>
          <a:prstGeom prst="rect">
            <a:avLst/>
          </a:prstGeom>
          <a:noFill/>
          <a:ln>
            <a:noFill/>
          </a:ln>
        </p:spPr>
      </p:pic>
      <p:pic>
        <p:nvPicPr>
          <p:cNvPr id="439" name="Google Shape;439;p12"/>
          <p:cNvPicPr preferRelativeResize="0"/>
          <p:nvPr/>
        </p:nvPicPr>
        <p:blipFill rotWithShape="1">
          <a:blip r:embed="rId4">
            <a:alphaModFix/>
          </a:blip>
          <a:srcRect b="0" l="35640" r="0" t="0"/>
          <a:stretch/>
        </p:blipFill>
        <p:spPr>
          <a:xfrm>
            <a:off x="0" y="2892347"/>
            <a:ext cx="1522412" cy="2365453"/>
          </a:xfrm>
          <a:prstGeom prst="rect">
            <a:avLst/>
          </a:prstGeom>
          <a:noFill/>
          <a:ln>
            <a:noFill/>
          </a:ln>
        </p:spPr>
      </p:pic>
      <p:sp>
        <p:nvSpPr>
          <p:cNvPr id="440" name="Google Shape;440;p12"/>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12"/>
          <p:cNvPicPr preferRelativeResize="0"/>
          <p:nvPr/>
        </p:nvPicPr>
        <p:blipFill rotWithShape="1">
          <a:blip r:embed="rId5">
            <a:alphaModFix/>
          </a:blip>
          <a:srcRect b="0" l="0" r="0" t="28812"/>
          <a:stretch/>
        </p:blipFill>
        <p:spPr>
          <a:xfrm>
            <a:off x="7999412" y="0"/>
            <a:ext cx="1603387" cy="1141407"/>
          </a:xfrm>
          <a:prstGeom prst="rect">
            <a:avLst/>
          </a:prstGeom>
          <a:noFill/>
          <a:ln>
            <a:noFill/>
          </a:ln>
        </p:spPr>
      </p:pic>
      <p:pic>
        <p:nvPicPr>
          <p:cNvPr id="442" name="Google Shape;442;p12"/>
          <p:cNvPicPr preferRelativeResize="0"/>
          <p:nvPr/>
        </p:nvPicPr>
        <p:blipFill rotWithShape="1">
          <a:blip r:embed="rId6">
            <a:alphaModFix/>
          </a:blip>
          <a:srcRect b="23320" l="0" r="0" t="0"/>
          <a:stretch/>
        </p:blipFill>
        <p:spPr>
          <a:xfrm>
            <a:off x="8605878" y="6096000"/>
            <a:ext cx="993734" cy="762000"/>
          </a:xfrm>
          <a:prstGeom prst="rect">
            <a:avLst/>
          </a:prstGeom>
          <a:noFill/>
          <a:ln>
            <a:noFill/>
          </a:ln>
        </p:spPr>
      </p:pic>
      <p:sp>
        <p:nvSpPr>
          <p:cNvPr id="443" name="Google Shape;44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2"/>
          <p:cNvSpPr/>
          <p:nvPr/>
        </p:nvSpPr>
        <p:spPr>
          <a:xfrm>
            <a:off x="0" y="0"/>
            <a:ext cx="12191999"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5" name="Google Shape;445;p12"/>
          <p:cNvSpPr txBox="1"/>
          <p:nvPr>
            <p:ph type="title"/>
          </p:nvPr>
        </p:nvSpPr>
        <p:spPr>
          <a:xfrm>
            <a:off x="164250" y="595950"/>
            <a:ext cx="4474800" cy="56661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2F2F2"/>
              </a:buClr>
              <a:buSzPts val="4200"/>
              <a:buFont typeface="Century Gothic"/>
              <a:buNone/>
            </a:pPr>
            <a:r>
              <a:rPr lang="en-US">
                <a:solidFill>
                  <a:srgbClr val="F2F2F2"/>
                </a:solidFill>
              </a:rPr>
              <a:t>Data </a:t>
            </a:r>
            <a:r>
              <a:rPr lang="en-US">
                <a:solidFill>
                  <a:srgbClr val="F2F2F2"/>
                </a:solidFill>
              </a:rPr>
              <a:t>Pre-processing</a:t>
            </a:r>
            <a:endParaRPr>
              <a:solidFill>
                <a:srgbClr val="F2F2F2"/>
              </a:solidFill>
            </a:endParaRPr>
          </a:p>
          <a:p>
            <a:pPr indent="0" lvl="0" marL="0" rtl="0" algn="l">
              <a:spcBef>
                <a:spcPts val="0"/>
              </a:spcBef>
              <a:spcAft>
                <a:spcPts val="0"/>
              </a:spcAft>
              <a:buNone/>
            </a:pPr>
            <a:r>
              <a:t/>
            </a:r>
            <a:endParaRPr sz="2500">
              <a:solidFill>
                <a:srgbClr val="F2F2F2"/>
              </a:solidFill>
            </a:endParaRPr>
          </a:p>
        </p:txBody>
      </p:sp>
      <p:sp>
        <p:nvSpPr>
          <p:cNvPr id="446" name="Google Shape;446;p12"/>
          <p:cNvSpPr/>
          <p:nvPr/>
        </p:nvSpPr>
        <p:spPr>
          <a:xfrm>
            <a:off x="4639056" y="0"/>
            <a:ext cx="7552944"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7" name="Google Shape;447;p12"/>
          <p:cNvSpPr/>
          <p:nvPr/>
        </p:nvSpPr>
        <p:spPr>
          <a:xfrm>
            <a:off x="5123688" y="484632"/>
            <a:ext cx="6584098" cy="5739187"/>
          </a:xfrm>
          <a:prstGeom prst="roundRect">
            <a:avLst>
              <a:gd fmla="val 0" name="adj"/>
            </a:avLst>
          </a:prstGeom>
          <a:solidFill>
            <a:schemeClr val="lt1"/>
          </a:solidFill>
          <a:ln cap="sq" cmpd="sng" w="12700">
            <a:solidFill>
              <a:srgbClr val="BFBFBF"/>
            </a:solidFill>
            <a:prstDash val="solid"/>
            <a:miter lim="800000"/>
            <a:headEnd len="sm" w="sm" type="none"/>
            <a:tailEnd len="sm" w="sm" type="none"/>
          </a:ln>
          <a:effectLst>
            <a:outerShdw blurRad="63500" rotWithShape="0" algn="tl" dir="5400000" dist="25400">
              <a:srgbClr val="000000">
                <a:alpha val="3882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48" name="Google Shape;448;p12"/>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2"/>
          <p:cNvSpPr txBox="1"/>
          <p:nvPr>
            <p:ph idx="1" type="body"/>
          </p:nvPr>
        </p:nvSpPr>
        <p:spPr>
          <a:xfrm>
            <a:off x="5608638" y="2318979"/>
            <a:ext cx="2293236" cy="218861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998"/>
              <a:buNone/>
            </a:pPr>
            <a:br>
              <a:rPr b="0" i="0" lang="en-US" sz="1248">
                <a:solidFill>
                  <a:schemeClr val="dk1"/>
                </a:solidFill>
                <a:latin typeface="Century Gothic"/>
                <a:ea typeface="Century Gothic"/>
                <a:cs typeface="Century Gothic"/>
                <a:sym typeface="Century Gothic"/>
              </a:rPr>
            </a:br>
            <a:br>
              <a:rPr b="0" i="0" lang="en-US" sz="1248">
                <a:solidFill>
                  <a:schemeClr val="dk1"/>
                </a:solidFill>
                <a:latin typeface="Century Gothic"/>
                <a:ea typeface="Century Gothic"/>
                <a:cs typeface="Century Gothic"/>
                <a:sym typeface="Century Gothic"/>
              </a:rPr>
            </a:br>
            <a:endParaRPr b="0" i="0" sz="1248">
              <a:solidFill>
                <a:schemeClr val="dk1"/>
              </a:solidFill>
              <a:latin typeface="Century Gothic"/>
              <a:ea typeface="Century Gothic"/>
              <a:cs typeface="Century Gothic"/>
              <a:sym typeface="Century Gothic"/>
            </a:endParaRPr>
          </a:p>
          <a:p>
            <a:pPr indent="0" lvl="0" marL="0" rtl="0" algn="l">
              <a:spcBef>
                <a:spcPts val="520"/>
              </a:spcBef>
              <a:spcAft>
                <a:spcPts val="0"/>
              </a:spcAft>
              <a:buSzPts val="998"/>
              <a:buNone/>
            </a:pPr>
            <a:r>
              <a:t/>
            </a:r>
            <a:endParaRPr b="0" i="0" sz="1248">
              <a:solidFill>
                <a:schemeClr val="dk1"/>
              </a:solidFill>
              <a:latin typeface="Century Gothic"/>
              <a:ea typeface="Century Gothic"/>
              <a:cs typeface="Century Gothic"/>
              <a:sym typeface="Century Gothic"/>
            </a:endParaRPr>
          </a:p>
          <a:p>
            <a:pPr indent="0" lvl="0" marL="0" rtl="0" algn="l">
              <a:spcBef>
                <a:spcPts val="520"/>
              </a:spcBef>
              <a:spcAft>
                <a:spcPts val="0"/>
              </a:spcAft>
              <a:buSzPts val="998"/>
              <a:buNone/>
            </a:pPr>
            <a:br>
              <a:rPr b="0" i="0" lang="en-US" sz="1248">
                <a:solidFill>
                  <a:schemeClr val="dk1"/>
                </a:solidFill>
                <a:latin typeface="Century Gothic"/>
                <a:ea typeface="Century Gothic"/>
                <a:cs typeface="Century Gothic"/>
                <a:sym typeface="Century Gothic"/>
              </a:rPr>
            </a:br>
            <a:endParaRPr sz="2400">
              <a:latin typeface="Arial"/>
              <a:ea typeface="Arial"/>
              <a:cs typeface="Arial"/>
              <a:sym typeface="Arial"/>
            </a:endParaRPr>
          </a:p>
        </p:txBody>
      </p:sp>
      <p:sp>
        <p:nvSpPr>
          <p:cNvPr id="450" name="Google Shape;450;p12"/>
          <p:cNvSpPr txBox="1"/>
          <p:nvPr>
            <p:ph idx="2" type="body"/>
          </p:nvPr>
        </p:nvSpPr>
        <p:spPr>
          <a:xfrm>
            <a:off x="8442455" y="2196423"/>
            <a:ext cx="2781170" cy="22697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pic>
        <p:nvPicPr>
          <p:cNvPr id="451" name="Google Shape;451;p12"/>
          <p:cNvPicPr preferRelativeResize="0"/>
          <p:nvPr/>
        </p:nvPicPr>
        <p:blipFill rotWithShape="1">
          <a:blip r:embed="rId8">
            <a:alphaModFix/>
          </a:blip>
          <a:srcRect b="0" l="0" r="12549" t="27698"/>
          <a:stretch/>
        </p:blipFill>
        <p:spPr>
          <a:xfrm>
            <a:off x="4792775" y="99700"/>
            <a:ext cx="7399226" cy="67582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5" name="Shape 455"/>
        <p:cNvGrpSpPr/>
        <p:nvPr/>
      </p:nvGrpSpPr>
      <p:grpSpPr>
        <a:xfrm>
          <a:off x="0" y="0"/>
          <a:ext cx="0" cy="0"/>
          <a:chOff x="0" y="0"/>
          <a:chExt cx="0" cy="0"/>
        </a:xfrm>
      </p:grpSpPr>
      <p:pic>
        <p:nvPicPr>
          <p:cNvPr id="456" name="Google Shape;456;g22c764c729f_2_54"/>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457" name="Google Shape;457;g22c764c729f_2_54"/>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458" name="Google Shape;458;g22c764c729f_2_5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g22c764c729f_2_54"/>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460" name="Google Shape;460;g22c764c729f_2_54"/>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461" name="Google Shape;461;g22c764c729f_2_5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22c764c729f_2_54"/>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3" name="Google Shape;463;g22c764c729f_2_54"/>
          <p:cNvSpPr txBox="1"/>
          <p:nvPr>
            <p:ph type="title"/>
          </p:nvPr>
        </p:nvSpPr>
        <p:spPr>
          <a:xfrm>
            <a:off x="446600" y="642850"/>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Methods</a:t>
            </a:r>
            <a:r>
              <a:rPr lang="en-US">
                <a:solidFill>
                  <a:schemeClr val="lt1"/>
                </a:solidFill>
              </a:rPr>
              <a:t> &amp; Models</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464" name="Google Shape;464;g22c764c729f_2_54"/>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22c764c729f_2_54"/>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pic>
        <p:nvPicPr>
          <p:cNvPr id="466" name="Google Shape;466;g22c764c729f_2_54"/>
          <p:cNvPicPr preferRelativeResize="0"/>
          <p:nvPr/>
        </p:nvPicPr>
        <p:blipFill rotWithShape="1">
          <a:blip r:embed="rId8">
            <a:alphaModFix/>
          </a:blip>
          <a:srcRect b="84580" l="13464" r="0" t="0"/>
          <a:stretch/>
        </p:blipFill>
        <p:spPr>
          <a:xfrm>
            <a:off x="446600" y="1676400"/>
            <a:ext cx="11311001" cy="4188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pic>
        <p:nvPicPr>
          <p:cNvPr id="471" name="Google Shape;471;g22c764c729f_1_46"/>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472" name="Google Shape;472;g22c764c729f_1_46"/>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473" name="Google Shape;473;g22c764c729f_1_46"/>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g22c764c729f_1_46"/>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475" name="Google Shape;475;g22c764c729f_1_46"/>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476" name="Google Shape;476;g22c764c729f_1_4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2c764c729f_1_46"/>
          <p:cNvSpPr/>
          <p:nvPr/>
        </p:nvSpPr>
        <p:spPr>
          <a:xfrm>
            <a:off x="0" y="7620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78" name="Google Shape;478;g22c764c729f_1_46"/>
          <p:cNvSpPr txBox="1"/>
          <p:nvPr>
            <p:ph type="title"/>
          </p:nvPr>
        </p:nvSpPr>
        <p:spPr>
          <a:xfrm>
            <a:off x="446600" y="642850"/>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Clustering</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479" name="Google Shape;479;g22c764c729f_1_46"/>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2c764c729f_1_46"/>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pic>
        <p:nvPicPr>
          <p:cNvPr id="481" name="Google Shape;481;g22c764c729f_1_46"/>
          <p:cNvPicPr preferRelativeResize="0"/>
          <p:nvPr/>
        </p:nvPicPr>
        <p:blipFill>
          <a:blip r:embed="rId8">
            <a:alphaModFix/>
          </a:blip>
          <a:stretch>
            <a:fillRect/>
          </a:stretch>
        </p:blipFill>
        <p:spPr>
          <a:xfrm>
            <a:off x="446600" y="3110821"/>
            <a:ext cx="4814050" cy="3242329"/>
          </a:xfrm>
          <a:prstGeom prst="rect">
            <a:avLst/>
          </a:prstGeom>
          <a:noFill/>
          <a:ln>
            <a:noFill/>
          </a:ln>
        </p:spPr>
      </p:pic>
      <p:pic>
        <p:nvPicPr>
          <p:cNvPr id="482" name="Google Shape;482;g22c764c729f_1_46"/>
          <p:cNvPicPr preferRelativeResize="0"/>
          <p:nvPr/>
        </p:nvPicPr>
        <p:blipFill>
          <a:blip r:embed="rId9">
            <a:alphaModFix/>
          </a:blip>
          <a:stretch>
            <a:fillRect/>
          </a:stretch>
        </p:blipFill>
        <p:spPr>
          <a:xfrm>
            <a:off x="6446450" y="3071100"/>
            <a:ext cx="5328600" cy="3437175"/>
          </a:xfrm>
          <a:prstGeom prst="rect">
            <a:avLst/>
          </a:prstGeom>
          <a:noFill/>
          <a:ln>
            <a:noFill/>
          </a:ln>
        </p:spPr>
      </p:pic>
      <p:sp>
        <p:nvSpPr>
          <p:cNvPr id="483" name="Google Shape;483;g22c764c729f_1_46"/>
          <p:cNvSpPr txBox="1"/>
          <p:nvPr/>
        </p:nvSpPr>
        <p:spPr>
          <a:xfrm>
            <a:off x="446600" y="2514600"/>
            <a:ext cx="4814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700">
                <a:solidFill>
                  <a:srgbClr val="F2F2F2"/>
                </a:solidFill>
              </a:rPr>
              <a:t>K-mean Clustering</a:t>
            </a:r>
            <a:endParaRPr>
              <a:latin typeface="Century Gothic"/>
              <a:ea typeface="Century Gothic"/>
              <a:cs typeface="Century Gothic"/>
              <a:sym typeface="Century Gothic"/>
            </a:endParaRPr>
          </a:p>
        </p:txBody>
      </p:sp>
      <p:sp>
        <p:nvSpPr>
          <p:cNvPr id="484" name="Google Shape;484;g22c764c729f_1_46"/>
          <p:cNvSpPr txBox="1"/>
          <p:nvPr/>
        </p:nvSpPr>
        <p:spPr>
          <a:xfrm>
            <a:off x="6527325" y="2434075"/>
            <a:ext cx="5118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700">
                <a:solidFill>
                  <a:srgbClr val="F2F2F2"/>
                </a:solidFill>
              </a:rPr>
              <a:t>Hierarchical Clustering</a:t>
            </a:r>
            <a:endParaRPr sz="2700">
              <a:solidFill>
                <a:srgbClr val="F2F2F2"/>
              </a:solidFill>
            </a:endParaRPr>
          </a:p>
        </p:txBody>
      </p:sp>
      <p:sp>
        <p:nvSpPr>
          <p:cNvPr id="485" name="Google Shape;485;g22c764c729f_1_46"/>
          <p:cNvSpPr txBox="1"/>
          <p:nvPr/>
        </p:nvSpPr>
        <p:spPr>
          <a:xfrm>
            <a:off x="575100" y="1696525"/>
            <a:ext cx="11199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latin typeface="Century Gothic"/>
                <a:ea typeface="Century Gothic"/>
                <a:cs typeface="Century Gothic"/>
                <a:sym typeface="Century Gothic"/>
              </a:rPr>
              <a:t>Performed</a:t>
            </a:r>
            <a:r>
              <a:rPr lang="en-US" sz="1700">
                <a:solidFill>
                  <a:schemeClr val="lt1"/>
                </a:solidFill>
                <a:latin typeface="Century Gothic"/>
                <a:ea typeface="Century Gothic"/>
                <a:cs typeface="Century Gothic"/>
                <a:sym typeface="Century Gothic"/>
              </a:rPr>
              <a:t> a clustering analysis of only </a:t>
            </a:r>
            <a:r>
              <a:rPr lang="en-US" sz="1700">
                <a:solidFill>
                  <a:schemeClr val="lt1"/>
                </a:solidFill>
                <a:latin typeface="Century Gothic"/>
                <a:ea typeface="Century Gothic"/>
                <a:cs typeface="Century Gothic"/>
                <a:sym typeface="Century Gothic"/>
              </a:rPr>
              <a:t>Fraudulent</a:t>
            </a:r>
            <a:r>
              <a:rPr lang="en-US" sz="1700">
                <a:solidFill>
                  <a:schemeClr val="lt1"/>
                </a:solidFill>
                <a:latin typeface="Century Gothic"/>
                <a:ea typeface="Century Gothic"/>
                <a:cs typeface="Century Gothic"/>
                <a:sym typeface="Century Gothic"/>
              </a:rPr>
              <a:t> Beneficiaries, to understand their characteristics  better.</a:t>
            </a:r>
            <a:endParaRPr sz="1700">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pic>
        <p:nvPicPr>
          <p:cNvPr id="490" name="Google Shape;490;g22c4e258d60_1_24"/>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491" name="Google Shape;491;g22c4e258d60_1_24"/>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492" name="Google Shape;492;g22c4e258d60_1_2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g22c4e258d60_1_24"/>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494" name="Google Shape;494;g22c4e258d60_1_24"/>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495" name="Google Shape;495;g22c4e258d60_1_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2c4e258d60_1_24"/>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7" name="Google Shape;497;g22c4e258d60_1_24"/>
          <p:cNvSpPr txBox="1"/>
          <p:nvPr>
            <p:ph type="title"/>
          </p:nvPr>
        </p:nvSpPr>
        <p:spPr>
          <a:xfrm>
            <a:off x="446600" y="642850"/>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Clustering Results</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498" name="Google Shape;498;g22c4e258d60_1_24"/>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2c4e258d60_1_24"/>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pic>
        <p:nvPicPr>
          <p:cNvPr id="500" name="Google Shape;500;g22c4e258d60_1_24"/>
          <p:cNvPicPr preferRelativeResize="0"/>
          <p:nvPr/>
        </p:nvPicPr>
        <p:blipFill>
          <a:blip r:embed="rId8">
            <a:alphaModFix/>
          </a:blip>
          <a:stretch>
            <a:fillRect/>
          </a:stretch>
        </p:blipFill>
        <p:spPr>
          <a:xfrm>
            <a:off x="717375" y="2100340"/>
            <a:ext cx="11015823" cy="2033211"/>
          </a:xfrm>
          <a:prstGeom prst="rect">
            <a:avLst/>
          </a:prstGeom>
          <a:noFill/>
          <a:ln>
            <a:noFill/>
          </a:ln>
        </p:spPr>
      </p:pic>
      <p:sp>
        <p:nvSpPr>
          <p:cNvPr id="501" name="Google Shape;501;g22c4e258d60_1_24"/>
          <p:cNvSpPr txBox="1"/>
          <p:nvPr/>
        </p:nvSpPr>
        <p:spPr>
          <a:xfrm>
            <a:off x="446600" y="1555750"/>
            <a:ext cx="3450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lt1"/>
                </a:solidFill>
                <a:latin typeface="Century Gothic"/>
                <a:ea typeface="Century Gothic"/>
                <a:cs typeface="Century Gothic"/>
                <a:sym typeface="Century Gothic"/>
              </a:rPr>
              <a:t>Number of Clusters = 6</a:t>
            </a:r>
            <a:endParaRPr b="1" sz="1700">
              <a:solidFill>
                <a:schemeClr val="lt1"/>
              </a:solidFill>
              <a:latin typeface="Century Gothic"/>
              <a:ea typeface="Century Gothic"/>
              <a:cs typeface="Century Gothic"/>
              <a:sym typeface="Century Gothic"/>
            </a:endParaRPr>
          </a:p>
        </p:txBody>
      </p:sp>
      <p:graphicFrame>
        <p:nvGraphicFramePr>
          <p:cNvPr id="502" name="Google Shape;502;g22c4e258d60_1_24"/>
          <p:cNvGraphicFramePr/>
          <p:nvPr/>
        </p:nvGraphicFramePr>
        <p:xfrm>
          <a:off x="347750" y="4237050"/>
          <a:ext cx="3000000" cy="3000000"/>
        </p:xfrm>
        <a:graphic>
          <a:graphicData uri="http://schemas.openxmlformats.org/drawingml/2006/table">
            <a:tbl>
              <a:tblPr>
                <a:noFill/>
                <a:tableStyleId>{3FA52F53-09FF-4216-8BB7-4420B315F991}</a:tableStyleId>
              </a:tblPr>
              <a:tblGrid>
                <a:gridCol w="2655925"/>
                <a:gridCol w="9034425"/>
              </a:tblGrid>
              <a:tr h="437050">
                <a:tc>
                  <a:txBody>
                    <a:bodyPr/>
                    <a:lstStyle/>
                    <a:p>
                      <a:pPr indent="0" lvl="0" marL="0" rtl="0" algn="l">
                        <a:spcBef>
                          <a:spcPts val="0"/>
                        </a:spcBef>
                        <a:spcAft>
                          <a:spcPts val="0"/>
                        </a:spcAft>
                        <a:buNone/>
                      </a:pPr>
                      <a:r>
                        <a:rPr lang="en-US">
                          <a:solidFill>
                            <a:schemeClr val="lt1"/>
                          </a:solidFill>
                        </a:rPr>
                        <a:t>Cluster 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Admitted females in their 80s with lethal health disease requiring little </a:t>
                      </a:r>
                      <a:r>
                        <a:rPr lang="en-US">
                          <a:solidFill>
                            <a:schemeClr val="lt1"/>
                          </a:solidFill>
                        </a:rPr>
                        <a:t>reimbursement</a:t>
                      </a:r>
                      <a:endParaRPr>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US">
                          <a:solidFill>
                            <a:schemeClr val="lt1"/>
                          </a:solidFill>
                        </a:rPr>
                        <a:t>Cluster 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Out-patient females in their 80s, not close to death, </a:t>
                      </a:r>
                      <a:r>
                        <a:rPr lang="en-US">
                          <a:solidFill>
                            <a:schemeClr val="lt1"/>
                          </a:solidFill>
                        </a:rPr>
                        <a:t>requiring little reimbursement</a:t>
                      </a:r>
                      <a:endParaRPr>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US">
                          <a:solidFill>
                            <a:schemeClr val="lt1"/>
                          </a:solidFill>
                        </a:rPr>
                        <a:t>Cluster 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Out-patient males in their 80s, not close to death, requiring little reimbursement</a:t>
                      </a:r>
                      <a:endParaRPr>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b="1" lang="en-US">
                          <a:solidFill>
                            <a:schemeClr val="lt1"/>
                          </a:solidFill>
                        </a:rPr>
                        <a:t>Cluster 4</a:t>
                      </a:r>
                      <a:endParaRPr b="1">
                        <a:solidFill>
                          <a:schemeClr val="lt1"/>
                        </a:solidFill>
                      </a:endParaRPr>
                    </a:p>
                  </a:txBody>
                  <a:tcPr marT="91425" marB="91425" marR="91425" marL="91425">
                    <a:solidFill>
                      <a:srgbClr val="0000FF"/>
                    </a:solidFill>
                  </a:tcPr>
                </a:tc>
                <a:tc>
                  <a:txBody>
                    <a:bodyPr/>
                    <a:lstStyle/>
                    <a:p>
                      <a:pPr indent="0" lvl="0" marL="0" rtl="0" algn="l">
                        <a:spcBef>
                          <a:spcPts val="0"/>
                        </a:spcBef>
                        <a:spcAft>
                          <a:spcPts val="0"/>
                        </a:spcAft>
                        <a:buNone/>
                      </a:pPr>
                      <a:r>
                        <a:rPr b="1" lang="en-US">
                          <a:solidFill>
                            <a:schemeClr val="lt1"/>
                          </a:solidFill>
                        </a:rPr>
                        <a:t>Admitted males in their 80s, </a:t>
                      </a:r>
                      <a:r>
                        <a:rPr b="1" lang="en-US">
                          <a:solidFill>
                            <a:schemeClr val="lt1"/>
                          </a:solidFill>
                        </a:rPr>
                        <a:t>not close to death, requiring a lot of reimbursement (above 10,000$)</a:t>
                      </a:r>
                      <a:endParaRPr b="1">
                        <a:solidFill>
                          <a:schemeClr val="lt1"/>
                        </a:solidFill>
                      </a:endParaRPr>
                    </a:p>
                  </a:txBody>
                  <a:tcPr marT="91425" marB="91425" marR="91425" marL="91425">
                    <a:solidFill>
                      <a:srgbClr val="0000FF"/>
                    </a:solidFill>
                  </a:tcPr>
                </a:tc>
              </a:tr>
              <a:tr h="396200">
                <a:tc>
                  <a:txBody>
                    <a:bodyPr/>
                    <a:lstStyle/>
                    <a:p>
                      <a:pPr indent="0" lvl="0" marL="0" rtl="0" algn="l">
                        <a:spcBef>
                          <a:spcPts val="0"/>
                        </a:spcBef>
                        <a:spcAft>
                          <a:spcPts val="0"/>
                        </a:spcAft>
                        <a:buClr>
                          <a:schemeClr val="dk1"/>
                        </a:buClr>
                        <a:buSzPts val="1100"/>
                        <a:buFont typeface="Arial"/>
                        <a:buNone/>
                      </a:pPr>
                      <a:r>
                        <a:rPr lang="en-US">
                          <a:solidFill>
                            <a:schemeClr val="lt1"/>
                          </a:solidFill>
                        </a:rPr>
                        <a:t>Cluster 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Out-patient males in their late 80s , </a:t>
                      </a:r>
                      <a:r>
                        <a:rPr lang="en-US">
                          <a:solidFill>
                            <a:schemeClr val="lt1"/>
                          </a:solidFill>
                        </a:rPr>
                        <a:t>not close to death, requiring little reimbursement</a:t>
                      </a:r>
                      <a:endParaRPr>
                        <a:solidFill>
                          <a:schemeClr val="lt1"/>
                        </a:solidFill>
                      </a:endParaRPr>
                    </a:p>
                  </a:txBody>
                  <a:tcPr marT="91425" marB="91425" marR="91425" marL="91425"/>
                </a:tc>
              </a:tr>
              <a:tr h="480175">
                <a:tc>
                  <a:txBody>
                    <a:bodyPr/>
                    <a:lstStyle/>
                    <a:p>
                      <a:pPr indent="0" lvl="0" marL="0" rtl="0" algn="l">
                        <a:spcBef>
                          <a:spcPts val="0"/>
                        </a:spcBef>
                        <a:spcAft>
                          <a:spcPts val="0"/>
                        </a:spcAft>
                        <a:buClr>
                          <a:schemeClr val="dk1"/>
                        </a:buClr>
                        <a:buSzPts val="1100"/>
                        <a:buFont typeface="Arial"/>
                        <a:buNone/>
                      </a:pPr>
                      <a:r>
                        <a:rPr lang="en-US">
                          <a:solidFill>
                            <a:schemeClr val="lt1"/>
                          </a:solidFill>
                        </a:rPr>
                        <a:t>Cluster 6</a:t>
                      </a:r>
                      <a:endParaRPr>
                        <a:solidFill>
                          <a:schemeClr val="lt1"/>
                        </a:solidFill>
                      </a:endParaRPr>
                    </a:p>
                  </a:txBody>
                  <a:tcPr marT="91425" marB="91425" marR="91425" marL="91425">
                    <a:solidFill>
                      <a:srgbClr val="0000FF"/>
                    </a:solidFill>
                  </a:tcPr>
                </a:tc>
                <a:tc>
                  <a:txBody>
                    <a:bodyPr/>
                    <a:lstStyle/>
                    <a:p>
                      <a:pPr indent="0" lvl="0" marL="0" rtl="0" algn="l">
                        <a:spcBef>
                          <a:spcPts val="0"/>
                        </a:spcBef>
                        <a:spcAft>
                          <a:spcPts val="0"/>
                        </a:spcAft>
                        <a:buNone/>
                      </a:pPr>
                      <a:r>
                        <a:rPr b="1" lang="en-US">
                          <a:solidFill>
                            <a:schemeClr val="lt1"/>
                          </a:solidFill>
                        </a:rPr>
                        <a:t>Admitted males in their late 80s, not close to death, r</a:t>
                      </a:r>
                      <a:r>
                        <a:rPr b="1" lang="en-US">
                          <a:solidFill>
                            <a:schemeClr val="lt1"/>
                          </a:solidFill>
                        </a:rPr>
                        <a:t>equiring a lot of reimbursement (above 9000$)</a:t>
                      </a:r>
                      <a:endParaRPr b="1">
                        <a:solidFill>
                          <a:schemeClr val="lt1"/>
                        </a:solidFill>
                      </a:endParaRPr>
                    </a:p>
                  </a:txBody>
                  <a:tcPr marT="91425" marB="91425" marR="91425" marL="91425">
                    <a:solidFill>
                      <a:srgbClr val="0000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pic>
        <p:nvPicPr>
          <p:cNvPr id="507" name="Google Shape;507;g22c764c729f_2_7"/>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508" name="Google Shape;508;g22c764c729f_2_7"/>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509" name="Google Shape;509;g22c764c729f_2_7"/>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g22c764c729f_2_7"/>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511" name="Google Shape;511;g22c764c729f_2_7"/>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512" name="Google Shape;512;g22c764c729f_2_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2c764c729f_2_7"/>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4" name="Google Shape;514;g22c764c729f_2_7"/>
          <p:cNvSpPr txBox="1"/>
          <p:nvPr>
            <p:ph type="title"/>
          </p:nvPr>
        </p:nvSpPr>
        <p:spPr>
          <a:xfrm>
            <a:off x="446600" y="642850"/>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Decision</a:t>
            </a:r>
            <a:r>
              <a:rPr lang="en-US">
                <a:solidFill>
                  <a:schemeClr val="lt1"/>
                </a:solidFill>
              </a:rPr>
              <a:t> Tree</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515" name="Google Shape;515;g22c764c729f_2_7"/>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2c764c729f_2_7"/>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sp>
        <p:nvSpPr>
          <p:cNvPr id="517" name="Google Shape;517;g22c764c729f_2_7"/>
          <p:cNvSpPr txBox="1"/>
          <p:nvPr>
            <p:ph type="title"/>
          </p:nvPr>
        </p:nvSpPr>
        <p:spPr>
          <a:xfrm>
            <a:off x="164250" y="1552475"/>
            <a:ext cx="7064100" cy="4709700"/>
          </a:xfrm>
          <a:prstGeom prst="rect">
            <a:avLst/>
          </a:prstGeom>
          <a:noFill/>
          <a:ln>
            <a:noFill/>
          </a:ln>
        </p:spPr>
        <p:txBody>
          <a:bodyPr anchorCtr="0" anchor="ctr" bIns="45700" lIns="91425" spcFirstLastPara="1" rIns="91425" wrap="square" tIns="45700">
            <a:normAutofit/>
          </a:bodyPr>
          <a:lstStyle/>
          <a:p>
            <a:pPr indent="-400050" lvl="0" marL="457200" rtl="0" algn="l">
              <a:spcBef>
                <a:spcPts val="0"/>
              </a:spcBef>
              <a:spcAft>
                <a:spcPts val="0"/>
              </a:spcAft>
              <a:buClr>
                <a:srgbClr val="F2F2F2"/>
              </a:buClr>
              <a:buSzPts val="2700"/>
              <a:buFont typeface="Arial"/>
              <a:buChar char="➢"/>
            </a:pPr>
            <a:r>
              <a:rPr lang="en-US" sz="2700">
                <a:solidFill>
                  <a:srgbClr val="F2F2F2"/>
                </a:solidFill>
                <a:latin typeface="Arial"/>
                <a:ea typeface="Arial"/>
                <a:cs typeface="Arial"/>
                <a:sym typeface="Arial"/>
              </a:rPr>
              <a:t>Each decision tree gave us a probability of a claim being </a:t>
            </a:r>
            <a:r>
              <a:rPr lang="en-US" sz="2700">
                <a:solidFill>
                  <a:srgbClr val="F2F2F2"/>
                </a:solidFill>
                <a:latin typeface="Arial"/>
                <a:ea typeface="Arial"/>
                <a:cs typeface="Arial"/>
                <a:sym typeface="Arial"/>
              </a:rPr>
              <a:t>fraudulent</a:t>
            </a:r>
            <a:r>
              <a:rPr lang="en-US" sz="2700">
                <a:solidFill>
                  <a:srgbClr val="F2F2F2"/>
                </a:solidFill>
                <a:latin typeface="Arial"/>
                <a:ea typeface="Arial"/>
                <a:cs typeface="Arial"/>
                <a:sym typeface="Arial"/>
              </a:rPr>
              <a:t> or not</a:t>
            </a:r>
            <a:endParaRPr sz="2700">
              <a:solidFill>
                <a:srgbClr val="F2F2F2"/>
              </a:solidFill>
              <a:latin typeface="Arial"/>
              <a:ea typeface="Arial"/>
              <a:cs typeface="Arial"/>
              <a:sym typeface="Arial"/>
            </a:endParaRPr>
          </a:p>
          <a:p>
            <a:pPr indent="-400050" lvl="0" marL="457200" rtl="0" algn="l">
              <a:spcBef>
                <a:spcPts val="0"/>
              </a:spcBef>
              <a:spcAft>
                <a:spcPts val="0"/>
              </a:spcAft>
              <a:buClr>
                <a:srgbClr val="F2F2F2"/>
              </a:buClr>
              <a:buSzPts val="2700"/>
              <a:buFont typeface="Arial"/>
              <a:buChar char="➢"/>
            </a:pPr>
            <a:r>
              <a:rPr lang="en-US" sz="2700">
                <a:solidFill>
                  <a:srgbClr val="F2F2F2"/>
                </a:solidFill>
                <a:latin typeface="Arial"/>
                <a:ea typeface="Arial"/>
                <a:cs typeface="Arial"/>
                <a:sym typeface="Arial"/>
              </a:rPr>
              <a:t>We trained our decision tree on random forest.</a:t>
            </a:r>
            <a:endParaRPr sz="2700">
              <a:solidFill>
                <a:srgbClr val="F2F2F2"/>
              </a:solidFill>
              <a:latin typeface="Arial"/>
              <a:ea typeface="Arial"/>
              <a:cs typeface="Arial"/>
              <a:sym typeface="Arial"/>
            </a:endParaRPr>
          </a:p>
          <a:p>
            <a:pPr indent="-400050" lvl="0" marL="457200" rtl="0" algn="l">
              <a:spcBef>
                <a:spcPts val="0"/>
              </a:spcBef>
              <a:spcAft>
                <a:spcPts val="0"/>
              </a:spcAft>
              <a:buClr>
                <a:srgbClr val="F2F2F2"/>
              </a:buClr>
              <a:buSzPts val="2700"/>
              <a:buFont typeface="Arial"/>
              <a:buChar char="➢"/>
            </a:pPr>
            <a:r>
              <a:rPr lang="en-US" sz="2700">
                <a:solidFill>
                  <a:srgbClr val="F2F2F2"/>
                </a:solidFill>
                <a:latin typeface="Arial"/>
                <a:ea typeface="Arial"/>
                <a:cs typeface="Arial"/>
                <a:sym typeface="Arial"/>
              </a:rPr>
              <a:t>This is a special case with single leaf node (fraud only) so no need to perform splits as samples from the same class.</a:t>
            </a:r>
            <a:endParaRPr sz="2700">
              <a:solidFill>
                <a:srgbClr val="F2F2F2"/>
              </a:solidFill>
              <a:latin typeface="Arial"/>
              <a:ea typeface="Arial"/>
              <a:cs typeface="Arial"/>
              <a:sym typeface="Arial"/>
            </a:endParaRPr>
          </a:p>
          <a:p>
            <a:pPr indent="0" lvl="0" marL="0" rtl="0" algn="l">
              <a:spcBef>
                <a:spcPts val="0"/>
              </a:spcBef>
              <a:spcAft>
                <a:spcPts val="0"/>
              </a:spcAft>
              <a:buNone/>
            </a:pPr>
            <a:r>
              <a:t/>
            </a:r>
            <a:endParaRPr sz="2500">
              <a:solidFill>
                <a:srgbClr val="F2F2F2"/>
              </a:solidFill>
            </a:endParaRPr>
          </a:p>
        </p:txBody>
      </p:sp>
      <p:pic>
        <p:nvPicPr>
          <p:cNvPr id="518" name="Google Shape;518;g22c764c729f_2_7"/>
          <p:cNvPicPr preferRelativeResize="0"/>
          <p:nvPr/>
        </p:nvPicPr>
        <p:blipFill>
          <a:blip r:embed="rId8">
            <a:alphaModFix/>
          </a:blip>
          <a:stretch>
            <a:fillRect/>
          </a:stretch>
        </p:blipFill>
        <p:spPr>
          <a:xfrm>
            <a:off x="7157615" y="2231175"/>
            <a:ext cx="4572711" cy="302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pic>
        <p:nvPicPr>
          <p:cNvPr id="523" name="Google Shape;523;g22c764c729f_1_64"/>
          <p:cNvPicPr preferRelativeResize="0"/>
          <p:nvPr/>
        </p:nvPicPr>
        <p:blipFill rotWithShape="1">
          <a:blip r:embed="rId3">
            <a:alphaModFix/>
          </a:blip>
          <a:srcRect b="0" l="3614" r="0" t="0"/>
          <a:stretch/>
        </p:blipFill>
        <p:spPr>
          <a:xfrm>
            <a:off x="0" y="2669685"/>
            <a:ext cx="4037011" cy="4188314"/>
          </a:xfrm>
          <a:prstGeom prst="rect">
            <a:avLst/>
          </a:prstGeom>
          <a:noFill/>
          <a:ln>
            <a:noFill/>
          </a:ln>
        </p:spPr>
      </p:pic>
      <p:pic>
        <p:nvPicPr>
          <p:cNvPr id="524" name="Google Shape;524;g22c764c729f_1_64"/>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525" name="Google Shape;525;g22c764c729f_1_64"/>
          <p:cNvSpPr/>
          <p:nvPr/>
        </p:nvSpPr>
        <p:spPr>
          <a:xfrm>
            <a:off x="8609012" y="1676400"/>
            <a:ext cx="2819400" cy="281940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g22c764c729f_1_64"/>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527" name="Google Shape;527;g22c764c729f_1_64"/>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528" name="Google Shape;528;g22c764c729f_1_6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2c764c729f_1_64"/>
          <p:cNvSpPr/>
          <p:nvPr/>
        </p:nvSpPr>
        <p:spPr>
          <a:xfrm>
            <a:off x="0" y="0"/>
            <a:ext cx="12192000" cy="6858000"/>
          </a:xfrm>
          <a:prstGeom prst="rect">
            <a:avLst/>
          </a:prstGeom>
          <a:blipFill rotWithShape="1">
            <a:blip r:embed="rId7">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0" name="Google Shape;530;g22c764c729f_1_64"/>
          <p:cNvSpPr txBox="1"/>
          <p:nvPr>
            <p:ph type="title"/>
          </p:nvPr>
        </p:nvSpPr>
        <p:spPr>
          <a:xfrm>
            <a:off x="493125" y="398450"/>
            <a:ext cx="7552800" cy="1141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chemeClr val="lt1"/>
                </a:solidFill>
              </a:rPr>
              <a:t>Logistic Regression</a:t>
            </a:r>
            <a:endParaRPr>
              <a:solidFill>
                <a:schemeClr val="lt1"/>
              </a:solidFill>
            </a:endParaRPr>
          </a:p>
          <a:p>
            <a:pPr indent="0" lvl="0" marL="457200" rtl="0" algn="l">
              <a:spcBef>
                <a:spcPts val="0"/>
              </a:spcBef>
              <a:spcAft>
                <a:spcPts val="0"/>
              </a:spcAft>
              <a:buNone/>
            </a:pPr>
            <a:r>
              <a:t/>
            </a:r>
            <a:endParaRPr sz="2500">
              <a:solidFill>
                <a:schemeClr val="lt1"/>
              </a:solidFill>
            </a:endParaRPr>
          </a:p>
        </p:txBody>
      </p:sp>
      <p:sp>
        <p:nvSpPr>
          <p:cNvPr id="531" name="Google Shape;531;g22c764c729f_1_64"/>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22c764c729f_1_64"/>
          <p:cNvSpPr txBox="1"/>
          <p:nvPr>
            <p:ph idx="2" type="body"/>
          </p:nvPr>
        </p:nvSpPr>
        <p:spPr>
          <a:xfrm>
            <a:off x="8442455" y="2196423"/>
            <a:ext cx="2781300" cy="2269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65"/>
              <a:buNone/>
            </a:pPr>
            <a:br>
              <a:rPr b="0" i="0" lang="en-US" sz="1456">
                <a:solidFill>
                  <a:schemeClr val="dk1"/>
                </a:solidFill>
                <a:latin typeface="Century Gothic"/>
                <a:ea typeface="Century Gothic"/>
                <a:cs typeface="Century Gothic"/>
                <a:sym typeface="Century Gothic"/>
              </a:rPr>
            </a:br>
            <a:endParaRPr/>
          </a:p>
        </p:txBody>
      </p:sp>
      <p:graphicFrame>
        <p:nvGraphicFramePr>
          <p:cNvPr id="533" name="Google Shape;533;g22c764c729f_1_64"/>
          <p:cNvGraphicFramePr/>
          <p:nvPr/>
        </p:nvGraphicFramePr>
        <p:xfrm>
          <a:off x="571500" y="1769850"/>
          <a:ext cx="3000000" cy="3000000"/>
        </p:xfrm>
        <a:graphic>
          <a:graphicData uri="http://schemas.openxmlformats.org/drawingml/2006/table">
            <a:tbl>
              <a:tblPr>
                <a:noFill/>
                <a:tableStyleId>{3FA52F53-09FF-4216-8BB7-4420B315F991}</a:tableStyleId>
              </a:tblPr>
              <a:tblGrid>
                <a:gridCol w="3227700"/>
              </a:tblGrid>
              <a:tr h="396200">
                <a:tc>
                  <a:txBody>
                    <a:bodyPr/>
                    <a:lstStyle/>
                    <a:p>
                      <a:pPr indent="-317500" lvl="0" marL="457200" rtl="0" algn="l">
                        <a:spcBef>
                          <a:spcPts val="0"/>
                        </a:spcBef>
                        <a:spcAft>
                          <a:spcPts val="0"/>
                        </a:spcAft>
                        <a:buClr>
                          <a:schemeClr val="lt1"/>
                        </a:buClr>
                        <a:buSzPts val="1400"/>
                        <a:buChar char="●"/>
                      </a:pPr>
                      <a:r>
                        <a:rPr lang="en-US">
                          <a:solidFill>
                            <a:schemeClr val="lt1"/>
                          </a:solidFill>
                        </a:rPr>
                        <a:t>Beneficiary ID</a:t>
                      </a:r>
                      <a:endParaRPr>
                        <a:solidFill>
                          <a:schemeClr val="lt1"/>
                        </a:solidFill>
                      </a:endParaRPr>
                    </a:p>
                  </a:txBody>
                  <a:tcPr marT="91425" marB="91425" marR="91425" marL="91425"/>
                </a:tc>
              </a:tr>
              <a:tr h="396200">
                <a:tc>
                  <a:txBody>
                    <a:bodyPr/>
                    <a:lstStyle/>
                    <a:p>
                      <a:pPr indent="-317500" lvl="0" marL="457200" rtl="0" algn="l">
                        <a:spcBef>
                          <a:spcPts val="0"/>
                        </a:spcBef>
                        <a:spcAft>
                          <a:spcPts val="0"/>
                        </a:spcAft>
                        <a:buClr>
                          <a:schemeClr val="lt1"/>
                        </a:buClr>
                        <a:buSzPts val="1400"/>
                        <a:buChar char="●"/>
                      </a:pPr>
                      <a:r>
                        <a:rPr lang="en-US">
                          <a:solidFill>
                            <a:schemeClr val="lt1"/>
                          </a:solidFill>
                        </a:rPr>
                        <a:t>Claim ID</a:t>
                      </a:r>
                      <a:endParaRPr>
                        <a:solidFill>
                          <a:schemeClr val="lt1"/>
                        </a:solidFill>
                      </a:endParaRPr>
                    </a:p>
                  </a:txBody>
                  <a:tcPr marT="91425" marB="91425" marR="91425" marL="91425"/>
                </a:tc>
              </a:tr>
              <a:tr h="396200">
                <a:tc>
                  <a:txBody>
                    <a:bodyPr/>
                    <a:lstStyle/>
                    <a:p>
                      <a:pPr indent="-317500" lvl="0" marL="457200" rtl="0" algn="l">
                        <a:spcBef>
                          <a:spcPts val="0"/>
                        </a:spcBef>
                        <a:spcAft>
                          <a:spcPts val="0"/>
                        </a:spcAft>
                        <a:buClr>
                          <a:schemeClr val="lt1"/>
                        </a:buClr>
                        <a:buSzPts val="1400"/>
                        <a:buChar char="●"/>
                      </a:pPr>
                      <a:r>
                        <a:rPr lang="en-US">
                          <a:solidFill>
                            <a:schemeClr val="lt1"/>
                          </a:solidFill>
                        </a:rPr>
                        <a:t>Provider ID</a:t>
                      </a:r>
                      <a:endParaRPr>
                        <a:solidFill>
                          <a:schemeClr val="lt1"/>
                        </a:solidFill>
                      </a:endParaRPr>
                    </a:p>
                  </a:txBody>
                  <a:tcPr marT="91425" marB="91425" marR="91425" marL="91425"/>
                </a:tc>
              </a:tr>
              <a:tr h="480175">
                <a:tc>
                  <a:txBody>
                    <a:bodyPr/>
                    <a:lstStyle/>
                    <a:p>
                      <a:pPr indent="-317500" lvl="0" marL="457200" rtl="0" algn="l">
                        <a:spcBef>
                          <a:spcPts val="0"/>
                        </a:spcBef>
                        <a:spcAft>
                          <a:spcPts val="0"/>
                        </a:spcAft>
                        <a:buClr>
                          <a:schemeClr val="lt1"/>
                        </a:buClr>
                        <a:buSzPts val="1400"/>
                        <a:buChar char="●"/>
                      </a:pPr>
                      <a:r>
                        <a:rPr lang="en-US">
                          <a:solidFill>
                            <a:schemeClr val="lt1"/>
                          </a:solidFill>
                        </a:rPr>
                        <a:t>Claim Amount Reimbursed</a:t>
                      </a:r>
                      <a:endParaRPr>
                        <a:solidFill>
                          <a:schemeClr val="lt1"/>
                        </a:solidFill>
                      </a:endParaRPr>
                    </a:p>
                  </a:txBody>
                  <a:tcPr marT="91425" marB="91425" marR="91425" marL="91425" anchor="ctr"/>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Patient Type</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Gender</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Race</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State</a:t>
                      </a:r>
                      <a:endParaRPr>
                        <a:solidFill>
                          <a:schemeClr val="lt1"/>
                        </a:solidFill>
                      </a:endParaRPr>
                    </a:p>
                  </a:txBody>
                  <a:tcPr marT="91425" marB="91425" marR="91425" marL="91425"/>
                </a:tc>
              </a:tr>
              <a:tr h="396200">
                <a:tc>
                  <a:txBody>
                    <a:bodyPr/>
                    <a:lstStyle/>
                    <a:p>
                      <a:pPr indent="-317500" lvl="0" marL="457200" rtl="0" algn="l">
                        <a:spcBef>
                          <a:spcPts val="0"/>
                        </a:spcBef>
                        <a:spcAft>
                          <a:spcPts val="0"/>
                        </a:spcAft>
                        <a:buClr>
                          <a:schemeClr val="lt1"/>
                        </a:buClr>
                        <a:buSzPts val="1400"/>
                        <a:buChar char="●"/>
                      </a:pPr>
                      <a:r>
                        <a:rPr lang="en-US">
                          <a:solidFill>
                            <a:schemeClr val="lt1"/>
                          </a:solidFill>
                        </a:rPr>
                        <a:t>County</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Deceased</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Age</a:t>
                      </a:r>
                      <a:endParaRPr>
                        <a:solidFill>
                          <a:schemeClr val="lt1"/>
                        </a:solidFill>
                      </a:endParaRPr>
                    </a:p>
                  </a:txBody>
                  <a:tcPr marT="91425" marB="91425" marR="91425" marL="91425"/>
                </a:tc>
              </a:tr>
              <a:tr h="381000">
                <a:tc>
                  <a:txBody>
                    <a:bodyPr/>
                    <a:lstStyle/>
                    <a:p>
                      <a:pPr indent="-317500" lvl="0" marL="457200" rtl="0" algn="l">
                        <a:spcBef>
                          <a:spcPts val="0"/>
                        </a:spcBef>
                        <a:spcAft>
                          <a:spcPts val="0"/>
                        </a:spcAft>
                        <a:buClr>
                          <a:schemeClr val="lt1"/>
                        </a:buClr>
                        <a:buSzPts val="1400"/>
                        <a:buChar char="●"/>
                      </a:pPr>
                      <a:r>
                        <a:rPr lang="en-US">
                          <a:solidFill>
                            <a:schemeClr val="lt1"/>
                          </a:solidFill>
                        </a:rPr>
                        <a:t>Potential Fraud</a:t>
                      </a:r>
                      <a:endParaRPr>
                        <a:solidFill>
                          <a:schemeClr val="lt1"/>
                        </a:solidFill>
                      </a:endParaRPr>
                    </a:p>
                  </a:txBody>
                  <a:tcPr marT="91425" marB="91425" marR="91425" marL="91425"/>
                </a:tc>
              </a:tr>
            </a:tbl>
          </a:graphicData>
        </a:graphic>
      </p:graphicFrame>
      <p:sp>
        <p:nvSpPr>
          <p:cNvPr id="534" name="Google Shape;534;g22c764c729f_1_64"/>
          <p:cNvSpPr/>
          <p:nvPr/>
        </p:nvSpPr>
        <p:spPr>
          <a:xfrm>
            <a:off x="6248175" y="2597013"/>
            <a:ext cx="3595500" cy="77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558,211 observations</a:t>
            </a:r>
            <a:endParaRPr/>
          </a:p>
        </p:txBody>
      </p:sp>
      <p:cxnSp>
        <p:nvCxnSpPr>
          <p:cNvPr id="535" name="Google Shape;535;g22c764c729f_1_64"/>
          <p:cNvCxnSpPr>
            <a:stCxn id="534" idx="2"/>
          </p:cNvCxnSpPr>
          <p:nvPr/>
        </p:nvCxnSpPr>
        <p:spPr>
          <a:xfrm rot="5400000">
            <a:off x="6655575" y="2342463"/>
            <a:ext cx="364800" cy="2415900"/>
          </a:xfrm>
          <a:prstGeom prst="bentConnector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outerShdw>
          </a:effectLst>
        </p:spPr>
      </p:cxnSp>
      <p:cxnSp>
        <p:nvCxnSpPr>
          <p:cNvPr id="536" name="Google Shape;536;g22c764c729f_1_64"/>
          <p:cNvCxnSpPr>
            <a:stCxn id="534" idx="2"/>
          </p:cNvCxnSpPr>
          <p:nvPr/>
        </p:nvCxnSpPr>
        <p:spPr>
          <a:xfrm flipH="1" rot="-5400000">
            <a:off x="9164325" y="2249613"/>
            <a:ext cx="379200" cy="2616000"/>
          </a:xfrm>
          <a:prstGeom prst="bentConnector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outerShdw>
          </a:effectLst>
        </p:spPr>
      </p:cxnSp>
      <p:sp>
        <p:nvSpPr>
          <p:cNvPr id="537" name="Google Shape;537;g22c764c729f_1_64"/>
          <p:cNvSpPr txBox="1"/>
          <p:nvPr/>
        </p:nvSpPr>
        <p:spPr>
          <a:xfrm>
            <a:off x="5112375" y="3915413"/>
            <a:ext cx="16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Train Set:</a:t>
            </a:r>
            <a:endParaRPr>
              <a:solidFill>
                <a:schemeClr val="lt1"/>
              </a:solidFill>
              <a:latin typeface="Century Gothic"/>
              <a:ea typeface="Century Gothic"/>
              <a:cs typeface="Century Gothic"/>
              <a:sym typeface="Century Gothic"/>
            </a:endParaRPr>
          </a:p>
        </p:txBody>
      </p:sp>
      <p:sp>
        <p:nvSpPr>
          <p:cNvPr id="538" name="Google Shape;538;g22c764c729f_1_64"/>
          <p:cNvSpPr txBox="1"/>
          <p:nvPr/>
        </p:nvSpPr>
        <p:spPr>
          <a:xfrm>
            <a:off x="10072150" y="3915413"/>
            <a:ext cx="16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Test Set:</a:t>
            </a:r>
            <a:endParaRPr>
              <a:solidFill>
                <a:schemeClr val="lt1"/>
              </a:solidFill>
              <a:latin typeface="Century Gothic"/>
              <a:ea typeface="Century Gothic"/>
              <a:cs typeface="Century Gothic"/>
              <a:sym typeface="Century Gothic"/>
            </a:endParaRPr>
          </a:p>
        </p:txBody>
      </p:sp>
      <p:sp>
        <p:nvSpPr>
          <p:cNvPr id="539" name="Google Shape;539;g22c764c729f_1_64"/>
          <p:cNvSpPr txBox="1"/>
          <p:nvPr/>
        </p:nvSpPr>
        <p:spPr>
          <a:xfrm>
            <a:off x="10427675" y="2808363"/>
            <a:ext cx="12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70:30 split</a:t>
            </a:r>
            <a:endParaRPr>
              <a:solidFill>
                <a:schemeClr val="lt1"/>
              </a:solidFill>
              <a:latin typeface="Century Gothic"/>
              <a:ea typeface="Century Gothic"/>
              <a:cs typeface="Century Gothic"/>
              <a:sym typeface="Century Gothic"/>
            </a:endParaRPr>
          </a:p>
        </p:txBody>
      </p:sp>
      <p:sp>
        <p:nvSpPr>
          <p:cNvPr id="540" name="Google Shape;540;g22c764c729f_1_64"/>
          <p:cNvSpPr txBox="1"/>
          <p:nvPr/>
        </p:nvSpPr>
        <p:spPr>
          <a:xfrm>
            <a:off x="5040475" y="4241788"/>
            <a:ext cx="13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390747 obs</a:t>
            </a:r>
            <a:endParaRPr>
              <a:solidFill>
                <a:schemeClr val="lt1"/>
              </a:solidFill>
              <a:latin typeface="Century Gothic"/>
              <a:ea typeface="Century Gothic"/>
              <a:cs typeface="Century Gothic"/>
              <a:sym typeface="Century Gothic"/>
            </a:endParaRPr>
          </a:p>
        </p:txBody>
      </p:sp>
      <p:sp>
        <p:nvSpPr>
          <p:cNvPr id="541" name="Google Shape;541;g22c764c729f_1_64"/>
          <p:cNvSpPr txBox="1"/>
          <p:nvPr/>
        </p:nvSpPr>
        <p:spPr>
          <a:xfrm>
            <a:off x="9927350" y="4241788"/>
            <a:ext cx="13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Gothic"/>
                <a:ea typeface="Century Gothic"/>
                <a:cs typeface="Century Gothic"/>
                <a:sym typeface="Century Gothic"/>
              </a:rPr>
              <a:t>167464 obs</a:t>
            </a:r>
            <a:endParaRPr>
              <a:solidFill>
                <a:schemeClr val="lt1"/>
              </a:solidFill>
              <a:latin typeface="Century Gothic"/>
              <a:ea typeface="Century Gothic"/>
              <a:cs typeface="Century Gothic"/>
              <a:sym typeface="Century Gothic"/>
            </a:endParaRPr>
          </a:p>
        </p:txBody>
      </p:sp>
      <p:sp>
        <p:nvSpPr>
          <p:cNvPr id="542" name="Google Shape;542;g22c764c729f_1_64"/>
          <p:cNvSpPr txBox="1"/>
          <p:nvPr/>
        </p:nvSpPr>
        <p:spPr>
          <a:xfrm>
            <a:off x="575100" y="1352900"/>
            <a:ext cx="32277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a:solidFill>
                  <a:schemeClr val="lt1"/>
                </a:solidFill>
                <a:latin typeface="Century Gothic"/>
                <a:ea typeface="Century Gothic"/>
                <a:cs typeface="Century Gothic"/>
                <a:sym typeface="Century Gothic"/>
              </a:rPr>
              <a:t>Final Dataset:</a:t>
            </a:r>
            <a:endParaRPr b="1">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2c4e258d60_1_3"/>
          <p:cNvSpPr txBox="1"/>
          <p:nvPr>
            <p:ph type="title"/>
          </p:nvPr>
        </p:nvSpPr>
        <p:spPr>
          <a:xfrm>
            <a:off x="838200" y="365125"/>
            <a:ext cx="10655700" cy="132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Predictor variables in this dataset using </a:t>
            </a:r>
            <a:r>
              <a:rPr lang="en-US">
                <a:solidFill>
                  <a:schemeClr val="lt2"/>
                </a:solidFill>
              </a:rPr>
              <a:t>Forward Feature Selection</a:t>
            </a:r>
            <a:endParaRPr/>
          </a:p>
        </p:txBody>
      </p:sp>
      <p:sp>
        <p:nvSpPr>
          <p:cNvPr id="549" name="Google Shape;549;g22c4e258d60_1_3"/>
          <p:cNvSpPr txBox="1"/>
          <p:nvPr>
            <p:ph idx="1" type="body"/>
          </p:nvPr>
        </p:nvSpPr>
        <p:spPr>
          <a:xfrm>
            <a:off x="838200" y="1825625"/>
            <a:ext cx="9659100" cy="4351200"/>
          </a:xfrm>
          <a:prstGeom prst="rect">
            <a:avLst/>
          </a:prstGeom>
        </p:spPr>
        <p:txBody>
          <a:bodyPr anchorCtr="0" anchor="t" bIns="45700" lIns="91425" spcFirstLastPara="1" rIns="91425" wrap="square" tIns="45700">
            <a:normAutofit lnSpcReduction="10000"/>
          </a:bodyPr>
          <a:lstStyle/>
          <a:p>
            <a:pPr indent="-320040" lvl="0" marL="457200" rtl="0" algn="l">
              <a:lnSpc>
                <a:spcPct val="200000"/>
              </a:lnSpc>
              <a:spcBef>
                <a:spcPts val="0"/>
              </a:spcBef>
              <a:spcAft>
                <a:spcPts val="0"/>
              </a:spcAft>
              <a:buSzPts val="1440"/>
              <a:buFont typeface="Arial"/>
              <a:buChar char="►"/>
            </a:pPr>
            <a:r>
              <a:rPr lang="en-US"/>
              <a:t>We saw that the relevant variables has a positive coefficient.</a:t>
            </a:r>
            <a:endParaRPr/>
          </a:p>
          <a:p>
            <a:pPr indent="-330200" lvl="0" marL="457200" rtl="0" algn="l">
              <a:lnSpc>
                <a:spcPct val="115000"/>
              </a:lnSpc>
              <a:spcBef>
                <a:spcPts val="0"/>
              </a:spcBef>
              <a:spcAft>
                <a:spcPts val="0"/>
              </a:spcAft>
              <a:buSzPts val="1600"/>
              <a:buChar char="►"/>
            </a:pPr>
            <a:r>
              <a:rPr lang="en-US"/>
              <a:t>Insurance claim reimbursement amount</a:t>
            </a:r>
            <a:endParaRPr/>
          </a:p>
          <a:p>
            <a:pPr indent="-330200" lvl="0" marL="457200" rtl="0" algn="l">
              <a:lnSpc>
                <a:spcPct val="115000"/>
              </a:lnSpc>
              <a:spcBef>
                <a:spcPts val="0"/>
              </a:spcBef>
              <a:spcAft>
                <a:spcPts val="0"/>
              </a:spcAft>
              <a:buSzPts val="1600"/>
              <a:buChar char="►"/>
            </a:pPr>
            <a:r>
              <a:rPr lang="en-US"/>
              <a:t>Patient Type (In / Out)</a:t>
            </a:r>
            <a:endParaRPr/>
          </a:p>
          <a:p>
            <a:pPr indent="-330200" lvl="0" marL="457200" rtl="0" algn="l">
              <a:lnSpc>
                <a:spcPct val="115000"/>
              </a:lnSpc>
              <a:spcBef>
                <a:spcPts val="0"/>
              </a:spcBef>
              <a:spcAft>
                <a:spcPts val="0"/>
              </a:spcAft>
              <a:buSzPts val="1600"/>
              <a:buChar char="►"/>
            </a:pPr>
            <a:r>
              <a:rPr lang="en-US"/>
              <a:t>Gender (Male / Female)</a:t>
            </a:r>
            <a:endParaRPr/>
          </a:p>
          <a:p>
            <a:pPr indent="-330200" lvl="0" marL="457200" rtl="0" algn="l">
              <a:lnSpc>
                <a:spcPct val="115000"/>
              </a:lnSpc>
              <a:spcBef>
                <a:spcPts val="0"/>
              </a:spcBef>
              <a:spcAft>
                <a:spcPts val="0"/>
              </a:spcAft>
              <a:buSzPts val="1600"/>
              <a:buChar char="►"/>
            </a:pPr>
            <a:r>
              <a:rPr lang="en-US"/>
              <a:t>Age</a:t>
            </a:r>
            <a:endParaRPr/>
          </a:p>
          <a:p>
            <a:pPr indent="-330200" lvl="0" marL="457200" rtl="0" algn="l">
              <a:lnSpc>
                <a:spcPct val="115000"/>
              </a:lnSpc>
              <a:spcBef>
                <a:spcPts val="0"/>
              </a:spcBef>
              <a:spcAft>
                <a:spcPts val="0"/>
              </a:spcAft>
              <a:buSzPts val="1600"/>
              <a:buChar char="►"/>
            </a:pPr>
            <a:r>
              <a:rPr lang="en-US"/>
              <a:t>Deceased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*It is important to note that these variables are not true in general. It is just the predictors based on the data that was used for this regression analysis ONLY. If we use the same code for another provider, the results might </a:t>
            </a:r>
            <a:r>
              <a:rPr lang="en-US"/>
              <a:t>differ</a:t>
            </a:r>
            <a:r>
              <a:rPr lang="en-US"/>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15"/>
          <p:cNvSpPr txBox="1"/>
          <p:nvPr>
            <p:ph type="title"/>
          </p:nvPr>
        </p:nvSpPr>
        <p:spPr>
          <a:xfrm>
            <a:off x="838200" y="365125"/>
            <a:ext cx="11080531" cy="13255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4200"/>
              <a:buFont typeface="Arial"/>
              <a:buNone/>
            </a:pPr>
            <a:r>
              <a:rPr lang="en-US"/>
              <a:t>Our finding in this data</a:t>
            </a:r>
            <a:endParaRPr/>
          </a:p>
        </p:txBody>
      </p:sp>
      <p:sp>
        <p:nvSpPr>
          <p:cNvPr id="555" name="Google Shape;555;p15"/>
          <p:cNvSpPr txBox="1"/>
          <p:nvPr>
            <p:ph idx="2" type="body"/>
          </p:nvPr>
        </p:nvSpPr>
        <p:spPr>
          <a:xfrm>
            <a:off x="6553200" y="1825625"/>
            <a:ext cx="5181600" cy="4351338"/>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556" name="Google Shape;556;p15"/>
          <p:cNvPicPr preferRelativeResize="0"/>
          <p:nvPr/>
        </p:nvPicPr>
        <p:blipFill>
          <a:blip r:embed="rId3">
            <a:alphaModFix/>
          </a:blip>
          <a:stretch>
            <a:fillRect/>
          </a:stretch>
        </p:blipFill>
        <p:spPr>
          <a:xfrm>
            <a:off x="6718425" y="1843100"/>
            <a:ext cx="5016375" cy="4005625"/>
          </a:xfrm>
          <a:prstGeom prst="rect">
            <a:avLst/>
          </a:prstGeom>
          <a:noFill/>
          <a:ln>
            <a:noFill/>
          </a:ln>
        </p:spPr>
      </p:pic>
      <p:pic>
        <p:nvPicPr>
          <p:cNvPr id="557" name="Google Shape;557;p15"/>
          <p:cNvPicPr preferRelativeResize="0"/>
          <p:nvPr/>
        </p:nvPicPr>
        <p:blipFill>
          <a:blip r:embed="rId4">
            <a:alphaModFix/>
          </a:blip>
          <a:stretch>
            <a:fillRect/>
          </a:stretch>
        </p:blipFill>
        <p:spPr>
          <a:xfrm>
            <a:off x="398575" y="2065825"/>
            <a:ext cx="5503425" cy="370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pic>
        <p:nvPicPr>
          <p:cNvPr id="304" name="Google Shape;304;p2"/>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05" name="Google Shape;305;p2"/>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06" name="Google Shape;306;p2"/>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2"/>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08" name="Google Shape;308;p2"/>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09" name="Google Shape;309;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0" y="-5"/>
            <a:ext cx="12191695" cy="473074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11" name="Google Shape;311;p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8719939" y="3753695"/>
            <a:ext cx="3472060" cy="825932"/>
          </a:xfrm>
          <a:custGeom>
            <a:rect b="b" l="l" r="r" t="t"/>
            <a:pathLst>
              <a:path extrusionOk="0"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A picture containing text, metal, screenshot, plaque&#10;&#10;Description automatically generated" id="313" name="Google Shape;313;p2"/>
          <p:cNvPicPr preferRelativeResize="0"/>
          <p:nvPr>
            <p:ph idx="1" type="body"/>
          </p:nvPr>
        </p:nvPicPr>
        <p:blipFill rotWithShape="1">
          <a:blip r:embed="rId8">
            <a:alphaModFix/>
          </a:blip>
          <a:srcRect b="0" l="0" r="0" t="0"/>
          <a:stretch/>
        </p:blipFill>
        <p:spPr>
          <a:xfrm>
            <a:off x="7169241" y="-1"/>
            <a:ext cx="4528800" cy="4579500"/>
          </a:xfrm>
          <a:prstGeom prst="rect">
            <a:avLst/>
          </a:prstGeom>
          <a:noFill/>
          <a:ln>
            <a:noFill/>
          </a:ln>
        </p:spPr>
      </p:pic>
      <p:sp>
        <p:nvSpPr>
          <p:cNvPr id="314" name="Google Shape;314;p2"/>
          <p:cNvSpPr/>
          <p:nvPr/>
        </p:nvSpPr>
        <p:spPr>
          <a:xfrm>
            <a:off x="1" y="4055532"/>
            <a:ext cx="12191695" cy="2802467"/>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b="0" l="0" r="0" t="0"/>
            </a:stretch>
          </a:blipFill>
          <a:ln>
            <a:noFill/>
          </a:ln>
        </p:spPr>
      </p:sp>
      <p:sp>
        <p:nvSpPr>
          <p:cNvPr id="315" name="Google Shape;315;p2"/>
          <p:cNvSpPr txBox="1"/>
          <p:nvPr>
            <p:ph type="title"/>
          </p:nvPr>
        </p:nvSpPr>
        <p:spPr>
          <a:xfrm>
            <a:off x="635458" y="4854344"/>
            <a:ext cx="9345155" cy="86180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3700"/>
              <a:buFont typeface="Century Gothic"/>
              <a:buNone/>
            </a:pPr>
            <a:r>
              <a:rPr lang="en-US" sz="3700">
                <a:solidFill>
                  <a:schemeClr val="lt2"/>
                </a:solidFill>
                <a:latin typeface="Century Gothic"/>
                <a:ea typeface="Century Gothic"/>
                <a:cs typeface="Century Gothic"/>
                <a:sym typeface="Century Gothic"/>
              </a:rPr>
              <a:t>Healthcare Fraud: big role in recession.</a:t>
            </a:r>
            <a:endParaRPr/>
          </a:p>
        </p:txBody>
      </p:sp>
      <p:pic>
        <p:nvPicPr>
          <p:cNvPr id="316" name="Google Shape;316;p2"/>
          <p:cNvPicPr preferRelativeResize="0"/>
          <p:nvPr>
            <p:ph idx="2" type="body"/>
          </p:nvPr>
        </p:nvPicPr>
        <p:blipFill rotWithShape="1">
          <a:blip r:embed="rId9">
            <a:alphaModFix/>
          </a:blip>
          <a:srcRect b="19923" l="11274" r="11729" t="39157"/>
          <a:stretch/>
        </p:blipFill>
        <p:spPr>
          <a:xfrm>
            <a:off x="0" y="315300"/>
            <a:ext cx="7052400" cy="330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2c4e258d60_1_60"/>
          <p:cNvSpPr txBox="1"/>
          <p:nvPr>
            <p:ph type="title"/>
          </p:nvPr>
        </p:nvSpPr>
        <p:spPr>
          <a:xfrm>
            <a:off x="838200" y="365125"/>
            <a:ext cx="4944600" cy="132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Confusion matrix</a:t>
            </a:r>
            <a:endParaRPr/>
          </a:p>
        </p:txBody>
      </p:sp>
      <p:sp>
        <p:nvSpPr>
          <p:cNvPr id="564" name="Google Shape;564;g22c4e258d60_1_60"/>
          <p:cNvSpPr txBox="1"/>
          <p:nvPr>
            <p:ph idx="2" type="body"/>
          </p:nvPr>
        </p:nvSpPr>
        <p:spPr>
          <a:xfrm>
            <a:off x="642425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0" rtl="0" algn="l">
              <a:spcBef>
                <a:spcPts val="1000"/>
              </a:spcBef>
              <a:spcAft>
                <a:spcPts val="0"/>
              </a:spcAft>
              <a:buNone/>
            </a:pPr>
            <a:r>
              <a:t/>
            </a:r>
            <a:endParaRPr>
              <a:solidFill>
                <a:schemeClr val="lt1"/>
              </a:solidFill>
            </a:endParaRPr>
          </a:p>
          <a:p>
            <a:pPr indent="0" lvl="0" marL="457200" rtl="0" algn="l">
              <a:spcBef>
                <a:spcPts val="1000"/>
              </a:spcBef>
              <a:spcAft>
                <a:spcPts val="0"/>
              </a:spcAft>
              <a:buNone/>
            </a:pPr>
            <a:r>
              <a:rPr lang="en-US">
                <a:solidFill>
                  <a:schemeClr val="lt1"/>
                </a:solidFill>
              </a:rPr>
              <a:t>*As the dataset in healthcare fraud is highly imbalanced (very few fraud cases), ‘accuracy’ </a:t>
            </a:r>
            <a:r>
              <a:rPr lang="en-US">
                <a:solidFill>
                  <a:schemeClr val="lt1"/>
                </a:solidFill>
              </a:rPr>
              <a:t>metric </a:t>
            </a:r>
            <a:r>
              <a:rPr lang="en-US">
                <a:solidFill>
                  <a:schemeClr val="lt1"/>
                </a:solidFill>
              </a:rPr>
              <a:t>won’t be proper.</a:t>
            </a:r>
            <a:endParaRPr>
              <a:solidFill>
                <a:schemeClr val="lt1"/>
              </a:solidFill>
            </a:endParaRPr>
          </a:p>
        </p:txBody>
      </p:sp>
      <p:sp>
        <p:nvSpPr>
          <p:cNvPr id="565" name="Google Shape;565;g22c4e258d60_1_60"/>
          <p:cNvSpPr txBox="1"/>
          <p:nvPr/>
        </p:nvSpPr>
        <p:spPr>
          <a:xfrm>
            <a:off x="1060775" y="4195750"/>
            <a:ext cx="408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entury Gothic"/>
                <a:ea typeface="Century Gothic"/>
                <a:cs typeface="Century Gothic"/>
                <a:sym typeface="Century Gothic"/>
              </a:rPr>
              <a:t>Accuracy Score – 62.16%</a:t>
            </a:r>
            <a:endParaRPr b="1">
              <a:solidFill>
                <a:schemeClr val="lt1"/>
              </a:solidFill>
              <a:latin typeface="Century Gothic"/>
              <a:ea typeface="Century Gothic"/>
              <a:cs typeface="Century Gothic"/>
              <a:sym typeface="Century Gothic"/>
            </a:endParaRPr>
          </a:p>
        </p:txBody>
      </p:sp>
      <p:pic>
        <p:nvPicPr>
          <p:cNvPr id="566" name="Google Shape;566;g22c4e258d60_1_60"/>
          <p:cNvPicPr preferRelativeResize="0"/>
          <p:nvPr/>
        </p:nvPicPr>
        <p:blipFill>
          <a:blip r:embed="rId3">
            <a:alphaModFix/>
          </a:blip>
          <a:stretch>
            <a:fillRect/>
          </a:stretch>
        </p:blipFill>
        <p:spPr>
          <a:xfrm>
            <a:off x="557775" y="2200338"/>
            <a:ext cx="5505450" cy="148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2c4e258d60_1_10"/>
          <p:cNvSpPr txBox="1"/>
          <p:nvPr>
            <p:ph type="title"/>
          </p:nvPr>
        </p:nvSpPr>
        <p:spPr>
          <a:xfrm>
            <a:off x="838200" y="365125"/>
            <a:ext cx="4944600" cy="132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Limitations</a:t>
            </a:r>
            <a:endParaRPr/>
          </a:p>
        </p:txBody>
      </p:sp>
      <p:sp>
        <p:nvSpPr>
          <p:cNvPr id="573" name="Google Shape;573;g22c4e258d60_1_10"/>
          <p:cNvSpPr txBox="1"/>
          <p:nvPr>
            <p:ph idx="1" type="body"/>
          </p:nvPr>
        </p:nvSpPr>
        <p:spPr>
          <a:xfrm>
            <a:off x="250400" y="1825625"/>
            <a:ext cx="5813400" cy="4351200"/>
          </a:xfrm>
          <a:prstGeom prst="rect">
            <a:avLst/>
          </a:prstGeom>
        </p:spPr>
        <p:txBody>
          <a:bodyPr anchorCtr="0" anchor="t" bIns="45700" lIns="91425" spcFirstLastPara="1" rIns="91425" wrap="square" tIns="45700">
            <a:normAutofit/>
          </a:bodyPr>
          <a:lstStyle/>
          <a:p>
            <a:pPr indent="-361950" lvl="0" marL="457200" rtl="0" algn="l">
              <a:spcBef>
                <a:spcPts val="1000"/>
              </a:spcBef>
              <a:spcAft>
                <a:spcPts val="0"/>
              </a:spcAft>
              <a:buSzPts val="2100"/>
              <a:buChar char="►"/>
            </a:pPr>
            <a:r>
              <a:rPr lang="en-US" sz="2500"/>
              <a:t>We found good predictors such as state, county, race, etc. for potential fraud however t</a:t>
            </a:r>
            <a:r>
              <a:rPr lang="en-US" sz="2500"/>
              <a:t>he categorical number description is not given for them.</a:t>
            </a:r>
            <a:endParaRPr sz="2500"/>
          </a:p>
          <a:p>
            <a:pPr indent="-361950" lvl="0" marL="457200" rtl="0" algn="l">
              <a:spcBef>
                <a:spcPts val="0"/>
              </a:spcBef>
              <a:spcAft>
                <a:spcPts val="0"/>
              </a:spcAft>
              <a:buSzPts val="2100"/>
              <a:buChar char="►"/>
            </a:pPr>
            <a:r>
              <a:rPr lang="en-US" sz="2500"/>
              <a:t>Dataset was very big and the kernel of python was stopping very frequently.</a:t>
            </a:r>
            <a:endParaRPr sz="2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2c4e258d60_1_53"/>
          <p:cNvSpPr txBox="1"/>
          <p:nvPr>
            <p:ph type="title"/>
          </p:nvPr>
        </p:nvSpPr>
        <p:spPr>
          <a:xfrm>
            <a:off x="3322900" y="2257050"/>
            <a:ext cx="6527700" cy="234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6000"/>
              <a:t>THANK YOU</a:t>
            </a:r>
            <a:endParaRPr sz="6000"/>
          </a:p>
          <a:p>
            <a:pPr indent="0" lvl="0" marL="0" rtl="0" algn="l">
              <a:spcBef>
                <a:spcPts val="0"/>
              </a:spcBef>
              <a:spcAft>
                <a:spcPts val="0"/>
              </a:spcAft>
              <a:buNone/>
            </a:pPr>
            <a:r>
              <a:rPr lang="en-US" sz="6000"/>
              <a:t>Question?</a:t>
            </a:r>
            <a:endParaRPr sz="6000"/>
          </a:p>
          <a:p>
            <a:pPr indent="0" lvl="0" marL="0" rtl="0" algn="l">
              <a:spcBef>
                <a:spcPts val="0"/>
              </a:spcBef>
              <a:spcAft>
                <a:spcPts val="0"/>
              </a:spcAft>
              <a:buNone/>
            </a:pPr>
            <a:r>
              <a:rPr lang="en-US" sz="6000"/>
              <a:t>Suggestions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pic>
        <p:nvPicPr>
          <p:cNvPr id="321" name="Google Shape;321;p3"/>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22" name="Google Shape;322;p3"/>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23" name="Google Shape;323;p3"/>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3"/>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25" name="Google Shape;325;p3"/>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26" name="Google Shape;326;p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txBox="1"/>
          <p:nvPr>
            <p:ph type="title"/>
          </p:nvPr>
        </p:nvSpPr>
        <p:spPr>
          <a:xfrm>
            <a:off x="646111" y="609601"/>
            <a:ext cx="3325731" cy="16759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lt2"/>
              </a:buClr>
              <a:buSzPts val="4200"/>
              <a:buFont typeface="Century Gothic"/>
              <a:buNone/>
            </a:pPr>
            <a:r>
              <a:rPr lang="en-US" sz="4200">
                <a:solidFill>
                  <a:schemeClr val="lt2"/>
                </a:solidFill>
              </a:rPr>
              <a:t>TEAM</a:t>
            </a:r>
            <a:endParaRPr/>
          </a:p>
        </p:txBody>
      </p:sp>
      <p:pic>
        <p:nvPicPr>
          <p:cNvPr id="328" name="Google Shape;328;p3"/>
          <p:cNvPicPr preferRelativeResize="0"/>
          <p:nvPr/>
        </p:nvPicPr>
        <p:blipFill rotWithShape="1">
          <a:blip r:embed="rId8">
            <a:alphaModFix/>
          </a:blip>
          <a:srcRect b="0" l="12274" r="27270" t="0"/>
          <a:stretch/>
        </p:blipFill>
        <p:spPr>
          <a:xfrm>
            <a:off x="4165125" y="381000"/>
            <a:ext cx="3445540" cy="6046876"/>
          </a:xfrm>
          <a:prstGeom prst="rect">
            <a:avLst/>
          </a:prstGeom>
          <a:noFill/>
          <a:ln>
            <a:noFill/>
          </a:ln>
          <a:effectLst>
            <a:outerShdw blurRad="50800" rotWithShape="0" algn="t" dir="5400000" dist="38100">
              <a:srgbClr val="000000">
                <a:alpha val="42745"/>
              </a:srgbClr>
            </a:outerShdw>
          </a:effectLst>
        </p:spPr>
      </p:pic>
      <p:pic>
        <p:nvPicPr>
          <p:cNvPr descr="A picture containing person, wall, clothing, indoor&#10;&#10;Description automatically generated" id="329" name="Google Shape;329;p3"/>
          <p:cNvPicPr preferRelativeResize="0"/>
          <p:nvPr/>
        </p:nvPicPr>
        <p:blipFill rotWithShape="1">
          <a:blip r:embed="rId9">
            <a:alphaModFix/>
          </a:blip>
          <a:srcRect b="18865" l="0" r="5" t="0"/>
          <a:stretch/>
        </p:blipFill>
        <p:spPr>
          <a:xfrm>
            <a:off x="7610667" y="381000"/>
            <a:ext cx="3857434" cy="2966360"/>
          </a:xfrm>
          <a:prstGeom prst="rect">
            <a:avLst/>
          </a:prstGeom>
          <a:noFill/>
          <a:ln>
            <a:noFill/>
          </a:ln>
          <a:effectLst>
            <a:outerShdw blurRad="50800" rotWithShape="0" algn="t" dir="5400000" dist="38100">
              <a:srgbClr val="000000">
                <a:alpha val="42745"/>
              </a:srgbClr>
            </a:outerShdw>
          </a:effectLst>
        </p:spPr>
      </p:pic>
      <p:sp>
        <p:nvSpPr>
          <p:cNvPr id="330" name="Google Shape;330;p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txBox="1"/>
          <p:nvPr>
            <p:ph idx="1" type="body"/>
          </p:nvPr>
        </p:nvSpPr>
        <p:spPr>
          <a:xfrm>
            <a:off x="413576" y="2484544"/>
            <a:ext cx="4726800" cy="3763800"/>
          </a:xfrm>
          <a:prstGeom prst="rect">
            <a:avLst/>
          </a:prstGeom>
          <a:noFill/>
          <a:ln>
            <a:noFill/>
          </a:ln>
        </p:spPr>
        <p:txBody>
          <a:bodyPr anchorCtr="0" anchor="t" bIns="45700" lIns="91425" spcFirstLastPara="1" rIns="91425" wrap="square" tIns="45700">
            <a:normAutofit/>
          </a:bodyPr>
          <a:lstStyle/>
          <a:p>
            <a:pPr indent="-342900" lvl="0" marL="342900" rtl="0" algn="l">
              <a:lnSpc>
                <a:spcPct val="115000"/>
              </a:lnSpc>
              <a:spcBef>
                <a:spcPts val="0"/>
              </a:spcBef>
              <a:spcAft>
                <a:spcPts val="0"/>
              </a:spcAft>
              <a:buSzPts val="1920"/>
              <a:buFont typeface="Noto Sans Symbols"/>
              <a:buChar char="⮚"/>
            </a:pPr>
            <a:r>
              <a:rPr lang="en-US"/>
              <a:t>ANANDITA MAURYA</a:t>
            </a:r>
            <a:endParaRPr/>
          </a:p>
          <a:p>
            <a:pPr indent="-342900" lvl="0" marL="342900" rtl="0" algn="l">
              <a:lnSpc>
                <a:spcPct val="115000"/>
              </a:lnSpc>
              <a:spcBef>
                <a:spcPts val="1000"/>
              </a:spcBef>
              <a:spcAft>
                <a:spcPts val="0"/>
              </a:spcAft>
              <a:buSzPts val="1920"/>
              <a:buFont typeface="Noto Sans Symbols"/>
              <a:buChar char="⮚"/>
            </a:pPr>
            <a:r>
              <a:rPr lang="en-US"/>
              <a:t>SHAHLIZA ARSHAD</a:t>
            </a:r>
            <a:endParaRPr/>
          </a:p>
          <a:p>
            <a:pPr indent="-342900" lvl="0" marL="342900" rtl="0" algn="l">
              <a:lnSpc>
                <a:spcPct val="115000"/>
              </a:lnSpc>
              <a:spcBef>
                <a:spcPts val="1000"/>
              </a:spcBef>
              <a:spcAft>
                <a:spcPts val="0"/>
              </a:spcAft>
              <a:buSzPts val="1920"/>
              <a:buFont typeface="Noto Sans Symbols"/>
              <a:buChar char="⮚"/>
            </a:pPr>
            <a:r>
              <a:rPr lang="en-US"/>
              <a:t>SONALI SINGH</a:t>
            </a:r>
            <a:endParaRPr/>
          </a:p>
          <a:p>
            <a:pPr indent="0" lvl="0" marL="0" rtl="0" algn="l">
              <a:spcBef>
                <a:spcPts val="1000"/>
              </a:spcBef>
              <a:spcAft>
                <a:spcPts val="0"/>
              </a:spcAft>
              <a:buSzPts val="1920"/>
              <a:buFont typeface="Noto Sans Symbols"/>
              <a:buNone/>
            </a:pPr>
            <a:r>
              <a:t/>
            </a:r>
            <a:endParaRPr/>
          </a:p>
        </p:txBody>
      </p:sp>
      <p:pic>
        <p:nvPicPr>
          <p:cNvPr id="332" name="Google Shape;332;p3"/>
          <p:cNvPicPr preferRelativeResize="0"/>
          <p:nvPr/>
        </p:nvPicPr>
        <p:blipFill rotWithShape="1">
          <a:blip r:embed="rId10">
            <a:alphaModFix/>
          </a:blip>
          <a:srcRect b="31855" l="0" r="-2" t="3232"/>
          <a:stretch/>
        </p:blipFill>
        <p:spPr>
          <a:xfrm>
            <a:off x="7610667" y="3347359"/>
            <a:ext cx="3857433" cy="3080767"/>
          </a:xfrm>
          <a:prstGeom prst="rect">
            <a:avLst/>
          </a:prstGeom>
          <a:noFill/>
          <a:ln>
            <a:noFill/>
          </a:ln>
          <a:effectLst>
            <a:outerShdw blurRad="50800" rotWithShape="0" algn="t" dir="5400000" dist="38100">
              <a:srgbClr val="000000">
                <a:alpha val="42745"/>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
          <p:cNvSpPr txBox="1"/>
          <p:nvPr>
            <p:ph type="title"/>
          </p:nvPr>
        </p:nvSpPr>
        <p:spPr>
          <a:xfrm>
            <a:off x="648930" y="629266"/>
            <a:ext cx="6188190" cy="162232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BEBEB"/>
              </a:buClr>
              <a:buSzPts val="4200"/>
              <a:buFont typeface="Century Gothic"/>
              <a:buNone/>
            </a:pPr>
            <a:r>
              <a:rPr lang="en-US">
                <a:solidFill>
                  <a:srgbClr val="EBEBEB"/>
                </a:solidFill>
              </a:rPr>
              <a:t>AGENDA</a:t>
            </a:r>
            <a:endParaRPr/>
          </a:p>
        </p:txBody>
      </p:sp>
      <p:sp>
        <p:nvSpPr>
          <p:cNvPr id="338" name="Google Shape;338;p4"/>
          <p:cNvSpPr txBox="1"/>
          <p:nvPr>
            <p:ph idx="1" type="body"/>
          </p:nvPr>
        </p:nvSpPr>
        <p:spPr>
          <a:xfrm>
            <a:off x="172025" y="1949950"/>
            <a:ext cx="6885300" cy="3785400"/>
          </a:xfrm>
          <a:prstGeom prst="rect">
            <a:avLst/>
          </a:prstGeom>
          <a:noFill/>
          <a:ln>
            <a:noFill/>
          </a:ln>
        </p:spPr>
        <p:txBody>
          <a:bodyPr anchorCtr="0" anchor="t" bIns="45700" lIns="91425" spcFirstLastPara="1" rIns="91425" wrap="square" tIns="45700">
            <a:normAutofit lnSpcReduction="20000"/>
          </a:bodyPr>
          <a:lstStyle/>
          <a:p>
            <a:pPr indent="-251459" lvl="0" marL="342900" rtl="0" algn="l">
              <a:spcBef>
                <a:spcPts val="0"/>
              </a:spcBef>
              <a:spcAft>
                <a:spcPts val="0"/>
              </a:spcAft>
              <a:buSzPts val="1440"/>
              <a:buNone/>
            </a:pPr>
            <a:r>
              <a:t/>
            </a:r>
            <a:endParaRPr>
              <a:solidFill>
                <a:srgbClr val="FFFFFF"/>
              </a:solidFill>
            </a:endParaRPr>
          </a:p>
          <a:p>
            <a:pPr indent="-368300" lvl="0" marL="342900" rtl="0" algn="l">
              <a:spcBef>
                <a:spcPts val="1000"/>
              </a:spcBef>
              <a:spcAft>
                <a:spcPts val="0"/>
              </a:spcAft>
              <a:buSzPts val="1840"/>
              <a:buChar char="►"/>
            </a:pPr>
            <a:r>
              <a:rPr lang="en-US" sz="2200">
                <a:solidFill>
                  <a:srgbClr val="FFFFFF"/>
                </a:solidFill>
              </a:rPr>
              <a:t>What is Healthcare exploitation: Fraud, Waste, Abuse. </a:t>
            </a:r>
            <a:endParaRPr sz="2200"/>
          </a:p>
          <a:p>
            <a:pPr indent="-368300" lvl="0" marL="342900" rtl="0" algn="l">
              <a:spcBef>
                <a:spcPts val="1000"/>
              </a:spcBef>
              <a:spcAft>
                <a:spcPts val="0"/>
              </a:spcAft>
              <a:buSzPts val="1840"/>
              <a:buChar char="►"/>
            </a:pPr>
            <a:r>
              <a:rPr lang="en-US" sz="2200">
                <a:solidFill>
                  <a:srgbClr val="FFFFFF"/>
                </a:solidFill>
              </a:rPr>
              <a:t>Consequences of Fraud (Business Problem)</a:t>
            </a:r>
            <a:endParaRPr sz="2200"/>
          </a:p>
          <a:p>
            <a:pPr indent="-368300" lvl="0" marL="342900" rtl="0" algn="l">
              <a:spcBef>
                <a:spcPts val="1000"/>
              </a:spcBef>
              <a:spcAft>
                <a:spcPts val="0"/>
              </a:spcAft>
              <a:buSzPts val="1840"/>
              <a:buChar char="►"/>
            </a:pPr>
            <a:r>
              <a:rPr lang="en-US" sz="2200">
                <a:solidFill>
                  <a:srgbClr val="FFFFFF"/>
                </a:solidFill>
              </a:rPr>
              <a:t>Our Potential Solution</a:t>
            </a:r>
            <a:endParaRPr sz="2200"/>
          </a:p>
          <a:p>
            <a:pPr indent="-368300" lvl="0" marL="342900" rtl="0" algn="l">
              <a:spcBef>
                <a:spcPts val="1000"/>
              </a:spcBef>
              <a:spcAft>
                <a:spcPts val="0"/>
              </a:spcAft>
              <a:buSzPts val="1840"/>
              <a:buChar char="►"/>
            </a:pPr>
            <a:r>
              <a:rPr lang="en-US" sz="2200">
                <a:solidFill>
                  <a:srgbClr val="FFFFFF"/>
                </a:solidFill>
              </a:rPr>
              <a:t>Data Source, EDA, Preprocessing</a:t>
            </a:r>
            <a:endParaRPr sz="2200"/>
          </a:p>
          <a:p>
            <a:pPr indent="-368300" lvl="0" marL="342900" rtl="0" algn="l">
              <a:spcBef>
                <a:spcPts val="1000"/>
              </a:spcBef>
              <a:spcAft>
                <a:spcPts val="0"/>
              </a:spcAft>
              <a:buSzPts val="1840"/>
              <a:buChar char="►"/>
            </a:pPr>
            <a:r>
              <a:rPr lang="en-US" sz="2200">
                <a:solidFill>
                  <a:srgbClr val="FFFFFF"/>
                </a:solidFill>
              </a:rPr>
              <a:t>Our Methods &amp; Analysis</a:t>
            </a:r>
            <a:endParaRPr sz="2200"/>
          </a:p>
          <a:p>
            <a:pPr indent="-368300" lvl="0" marL="342900" rtl="0" algn="l">
              <a:spcBef>
                <a:spcPts val="1000"/>
              </a:spcBef>
              <a:spcAft>
                <a:spcPts val="0"/>
              </a:spcAft>
              <a:buSzPts val="1840"/>
              <a:buChar char="►"/>
            </a:pPr>
            <a:r>
              <a:rPr lang="en-US" sz="2200">
                <a:solidFill>
                  <a:srgbClr val="FFFFFF"/>
                </a:solidFill>
              </a:rPr>
              <a:t>Prevention &amp; Motivation - Conclusion</a:t>
            </a:r>
            <a:endParaRPr sz="2200"/>
          </a:p>
          <a:p>
            <a:pPr indent="-368300" lvl="0" marL="342900" rtl="0" algn="l">
              <a:spcBef>
                <a:spcPts val="1000"/>
              </a:spcBef>
              <a:spcAft>
                <a:spcPts val="0"/>
              </a:spcAft>
              <a:buSzPts val="1840"/>
              <a:buChar char="►"/>
            </a:pPr>
            <a:r>
              <a:rPr lang="en-US" sz="2200">
                <a:solidFill>
                  <a:srgbClr val="FFFFFF"/>
                </a:solidFill>
              </a:rPr>
              <a:t>Questions ft. Suggestions</a:t>
            </a:r>
            <a:endParaRPr sz="2200"/>
          </a:p>
          <a:p>
            <a:pPr indent="-251459" lvl="0" marL="342900" rtl="0" algn="l">
              <a:spcBef>
                <a:spcPts val="1000"/>
              </a:spcBef>
              <a:spcAft>
                <a:spcPts val="0"/>
              </a:spcAft>
              <a:buSzPts val="1440"/>
              <a:buNone/>
            </a:pPr>
            <a:r>
              <a:t/>
            </a:r>
            <a:endParaRPr>
              <a:solidFill>
                <a:srgbClr val="FFFFFF"/>
              </a:solidFill>
            </a:endParaRPr>
          </a:p>
        </p:txBody>
      </p:sp>
      <p:pic>
        <p:nvPicPr>
          <p:cNvPr descr="A picture containing text, businesscard&#10;&#10;Description automatically generated" id="339" name="Google Shape;339;p4"/>
          <p:cNvPicPr preferRelativeResize="0"/>
          <p:nvPr/>
        </p:nvPicPr>
        <p:blipFill rotWithShape="1">
          <a:blip r:embed="rId4">
            <a:alphaModFix/>
          </a:blip>
          <a:srcRect b="14675" l="1" r="-2" t="7829"/>
          <a:stretch/>
        </p:blipFill>
        <p:spPr>
          <a:xfrm>
            <a:off x="6680535" y="314632"/>
            <a:ext cx="4963245" cy="6380808"/>
          </a:xfrm>
          <a:custGeom>
            <a:rect b="b" l="l" r="r" t="t"/>
            <a:pathLst>
              <a:path extrusionOk="0" h="6858001" w="4963245">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5" name="Google Shape;345;p5"/>
          <p:cNvSpPr txBox="1"/>
          <p:nvPr>
            <p:ph type="title"/>
          </p:nvPr>
        </p:nvSpPr>
        <p:spPr>
          <a:xfrm>
            <a:off x="648930" y="629266"/>
            <a:ext cx="5616217" cy="16223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BEBEB"/>
              </a:buClr>
              <a:buSzPts val="3600"/>
              <a:buFont typeface="Century Gothic"/>
              <a:buNone/>
            </a:pPr>
            <a:r>
              <a:rPr b="1" lang="en-US" sz="3600">
                <a:solidFill>
                  <a:srgbClr val="EBEBEB"/>
                </a:solidFill>
              </a:rPr>
              <a:t>Healthcare Exploitation: Fraud, Waste, Abuse</a:t>
            </a:r>
            <a:endParaRPr/>
          </a:p>
        </p:txBody>
      </p:sp>
      <p:sp>
        <p:nvSpPr>
          <p:cNvPr id="346" name="Google Shape;346;p5"/>
          <p:cNvSpPr/>
          <p:nvPr/>
        </p:nvSpPr>
        <p:spPr>
          <a:xfrm>
            <a:off x="6449843"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347" name="Google Shape;347;p5"/>
          <p:cNvSpPr/>
          <p:nvPr/>
        </p:nvSpPr>
        <p:spPr>
          <a:xfrm rot="-5400000">
            <a:off x="5998731" y="664312"/>
            <a:ext cx="6858001" cy="5529377"/>
          </a:xfrm>
          <a:custGeom>
            <a:rect b="b" l="l" r="r" t="t"/>
            <a:pathLst>
              <a:path extrusionOk="0" h="5529377" w="6858001">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chemeClr val="lt1"/>
          </a:solidFill>
          <a:ln>
            <a:noFill/>
          </a:ln>
        </p:spPr>
      </p:sp>
      <p:pic>
        <p:nvPicPr>
          <p:cNvPr descr="Diagram" id="348" name="Google Shape;348;p5"/>
          <p:cNvPicPr preferRelativeResize="0"/>
          <p:nvPr/>
        </p:nvPicPr>
        <p:blipFill rotWithShape="1">
          <a:blip r:embed="rId4">
            <a:alphaModFix/>
          </a:blip>
          <a:srcRect b="0" l="0" r="0" t="0"/>
          <a:stretch/>
        </p:blipFill>
        <p:spPr>
          <a:xfrm>
            <a:off x="7104994" y="1008993"/>
            <a:ext cx="4438888" cy="5339255"/>
          </a:xfrm>
          <a:prstGeom prst="rect">
            <a:avLst/>
          </a:prstGeom>
          <a:noFill/>
          <a:ln>
            <a:noFill/>
          </a:ln>
        </p:spPr>
      </p:pic>
      <p:sp>
        <p:nvSpPr>
          <p:cNvPr id="349" name="Google Shape;349;p5"/>
          <p:cNvSpPr/>
          <p:nvPr/>
        </p:nvSpPr>
        <p:spPr>
          <a:xfrm>
            <a:off x="10442448"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txBox="1"/>
          <p:nvPr>
            <p:ph idx="1" type="body"/>
          </p:nvPr>
        </p:nvSpPr>
        <p:spPr>
          <a:xfrm>
            <a:off x="648925" y="1949575"/>
            <a:ext cx="5616300" cy="45381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SzPct val="80000"/>
              <a:buNone/>
            </a:pPr>
            <a:r>
              <a:rPr b="0" i="0" lang="en-US">
                <a:solidFill>
                  <a:srgbClr val="FFFFFF"/>
                </a:solidFill>
                <a:latin typeface="Inter"/>
                <a:ea typeface="Inter"/>
                <a:cs typeface="Inter"/>
                <a:sym typeface="Inter"/>
              </a:rPr>
              <a:t>Healthcare fraud and abuse take many forms. Some of the most common types of fraud by providers are:</a:t>
            </a:r>
            <a:endParaRPr/>
          </a:p>
          <a:p>
            <a:pPr indent="-335280" lvl="0" marL="342900" rtl="0" algn="l">
              <a:lnSpc>
                <a:spcPct val="115000"/>
              </a:lnSpc>
              <a:spcBef>
                <a:spcPts val="1000"/>
              </a:spcBef>
              <a:spcAft>
                <a:spcPts val="0"/>
              </a:spcAft>
              <a:buSzPct val="80000"/>
              <a:buChar char="►"/>
            </a:pPr>
            <a:r>
              <a:rPr b="0" i="0" lang="en-US">
                <a:solidFill>
                  <a:srgbClr val="FFFFFF"/>
                </a:solidFill>
                <a:latin typeface="Inter"/>
                <a:ea typeface="Inter"/>
                <a:cs typeface="Inter"/>
                <a:sym typeface="Inter"/>
              </a:rPr>
              <a:t>Billing for services that were not provided.</a:t>
            </a:r>
            <a:endParaRPr/>
          </a:p>
          <a:p>
            <a:pPr indent="-335280" lvl="0" marL="342900" rtl="0" algn="l">
              <a:lnSpc>
                <a:spcPct val="115000"/>
              </a:lnSpc>
              <a:spcBef>
                <a:spcPts val="1000"/>
              </a:spcBef>
              <a:spcAft>
                <a:spcPts val="0"/>
              </a:spcAft>
              <a:buSzPct val="80000"/>
              <a:buChar char="►"/>
            </a:pPr>
            <a:r>
              <a:rPr b="0" i="0" lang="en-US">
                <a:solidFill>
                  <a:srgbClr val="FFFFFF"/>
                </a:solidFill>
                <a:latin typeface="Inter"/>
                <a:ea typeface="Inter"/>
                <a:cs typeface="Inter"/>
                <a:sym typeface="Inter"/>
              </a:rPr>
              <a:t>Duplicate submission of a claim for the same service.</a:t>
            </a:r>
            <a:endParaRPr/>
          </a:p>
          <a:p>
            <a:pPr indent="-335280" lvl="0" marL="342900" rtl="0" algn="l">
              <a:lnSpc>
                <a:spcPct val="115000"/>
              </a:lnSpc>
              <a:spcBef>
                <a:spcPts val="1000"/>
              </a:spcBef>
              <a:spcAft>
                <a:spcPts val="0"/>
              </a:spcAft>
              <a:buSzPct val="80000"/>
              <a:buChar char="►"/>
            </a:pPr>
            <a:r>
              <a:rPr b="0" i="0" lang="en-US">
                <a:solidFill>
                  <a:srgbClr val="FFFFFF"/>
                </a:solidFill>
                <a:latin typeface="Inter"/>
                <a:ea typeface="Inter"/>
                <a:cs typeface="Inter"/>
                <a:sym typeface="Inter"/>
              </a:rPr>
              <a:t>Misrepresenting the service provided.</a:t>
            </a:r>
            <a:endParaRPr/>
          </a:p>
          <a:p>
            <a:pPr indent="-335280" lvl="0" marL="342900" rtl="0" algn="l">
              <a:lnSpc>
                <a:spcPct val="115000"/>
              </a:lnSpc>
              <a:spcBef>
                <a:spcPts val="1000"/>
              </a:spcBef>
              <a:spcAft>
                <a:spcPts val="0"/>
              </a:spcAft>
              <a:buSzPct val="80000"/>
              <a:buChar char="►"/>
            </a:pPr>
            <a:r>
              <a:rPr b="0" i="0" lang="en-US">
                <a:solidFill>
                  <a:srgbClr val="FFFFFF"/>
                </a:solidFill>
                <a:latin typeface="Inter"/>
                <a:ea typeface="Inter"/>
                <a:cs typeface="Inter"/>
                <a:sym typeface="Inter"/>
              </a:rPr>
              <a:t>Charging for a more complex or expensive service than was actually provided.</a:t>
            </a:r>
            <a:endParaRPr/>
          </a:p>
          <a:p>
            <a:pPr indent="-335280" lvl="0" marL="342900" rtl="0" algn="l">
              <a:lnSpc>
                <a:spcPct val="115000"/>
              </a:lnSpc>
              <a:spcBef>
                <a:spcPts val="1000"/>
              </a:spcBef>
              <a:spcAft>
                <a:spcPts val="0"/>
              </a:spcAft>
              <a:buSzPct val="80000"/>
              <a:buChar char="►"/>
            </a:pPr>
            <a:r>
              <a:rPr b="0" i="0" lang="en-US">
                <a:solidFill>
                  <a:srgbClr val="FFFFFF"/>
                </a:solidFill>
                <a:latin typeface="Inter"/>
                <a:ea typeface="Inter"/>
                <a:cs typeface="Inter"/>
                <a:sym typeface="Inter"/>
              </a:rPr>
              <a:t>Billing for a covered service when the service actually provided was not covered.</a:t>
            </a:r>
            <a:endParaRPr/>
          </a:p>
          <a:p>
            <a:pPr indent="0" lvl="0" marL="0" rtl="0" algn="l">
              <a:lnSpc>
                <a:spcPct val="90000"/>
              </a:lnSpc>
              <a:spcBef>
                <a:spcPts val="1000"/>
              </a:spcBef>
              <a:spcAft>
                <a:spcPts val="0"/>
              </a:spcAft>
              <a:buSzPct val="80000"/>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t/>
            </a:r>
            <a:endParaRPr/>
          </a:p>
        </p:txBody>
      </p:sp>
      <p:sp>
        <p:nvSpPr>
          <p:cNvPr id="356" name="Google Shape;356;p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SzPts val="1600"/>
              <a:buNone/>
            </a:pPr>
            <a:r>
              <a:t/>
            </a:r>
            <a:endParaRPr/>
          </a:p>
        </p:txBody>
      </p:sp>
      <p:pic>
        <p:nvPicPr>
          <p:cNvPr id="357" name="Google Shape;357;p6"/>
          <p:cNvPicPr preferRelativeResize="0"/>
          <p:nvPr/>
        </p:nvPicPr>
        <p:blipFill rotWithShape="1">
          <a:blip r:embed="rId3">
            <a:alphaModFix/>
          </a:blip>
          <a:srcRect b="0" l="0" r="0" t="0"/>
          <a:stretch/>
        </p:blipFill>
        <p:spPr>
          <a:xfrm>
            <a:off x="472967" y="147145"/>
            <a:ext cx="10951778" cy="65479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pic>
        <p:nvPicPr>
          <p:cNvPr id="362" name="Google Shape;362;p7"/>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363" name="Google Shape;363;p7"/>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364" name="Google Shape;364;p7"/>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7"/>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366" name="Google Shape;366;p7"/>
          <p:cNvPicPr preferRelativeResize="0"/>
          <p:nvPr/>
        </p:nvPicPr>
        <p:blipFill rotWithShape="1">
          <a:blip r:embed="rId7">
            <a:alphaModFix/>
          </a:blip>
          <a:srcRect b="23320" l="0" r="0" t="0"/>
          <a:stretch/>
        </p:blipFill>
        <p:spPr>
          <a:xfrm>
            <a:off x="8605878" y="6096000"/>
            <a:ext cx="993734" cy="762000"/>
          </a:xfrm>
          <a:prstGeom prst="rect">
            <a:avLst/>
          </a:prstGeom>
          <a:noFill/>
          <a:ln>
            <a:noFill/>
          </a:ln>
        </p:spPr>
      </p:pic>
      <p:sp>
        <p:nvSpPr>
          <p:cNvPr id="367" name="Google Shape;367;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txBox="1"/>
          <p:nvPr>
            <p:ph type="title"/>
          </p:nvPr>
        </p:nvSpPr>
        <p:spPr>
          <a:xfrm>
            <a:off x="8210623" y="1447800"/>
            <a:ext cx="3333676" cy="309698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200"/>
              <a:buFont typeface="Century Gothic"/>
              <a:buNone/>
            </a:pPr>
            <a:r>
              <a:rPr lang="en-US">
                <a:solidFill>
                  <a:schemeClr val="lt2"/>
                </a:solidFill>
                <a:latin typeface="Century Gothic"/>
                <a:ea typeface="Century Gothic"/>
                <a:cs typeface="Century Gothic"/>
                <a:sym typeface="Century Gothic"/>
              </a:rPr>
              <a:t>Fraud prevention: Highest priority of all. </a:t>
            </a:r>
            <a:endParaRPr/>
          </a:p>
        </p:txBody>
      </p:sp>
      <p:sp>
        <p:nvSpPr>
          <p:cNvPr id="369" name="Google Shape;369;p7"/>
          <p:cNvSpPr/>
          <p:nvPr/>
        </p:nvSpPr>
        <p:spPr>
          <a:xfrm>
            <a:off x="0" y="0"/>
            <a:ext cx="7809954" cy="6858000"/>
          </a:xfrm>
          <a:custGeom>
            <a:rect b="b" l="l" r="r" t="t"/>
            <a:pathLst>
              <a:path extrusionOk="0" h="6858000" w="7809954">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70" name="Google Shape;370;p7"/>
          <p:cNvPicPr preferRelativeResize="0"/>
          <p:nvPr/>
        </p:nvPicPr>
        <p:blipFill rotWithShape="1">
          <a:blip r:embed="rId8">
            <a:alphaModFix/>
          </a:blip>
          <a:srcRect b="0" l="0" r="0" t="52090"/>
          <a:stretch/>
        </p:blipFill>
        <p:spPr>
          <a:xfrm>
            <a:off x="0" y="0"/>
            <a:ext cx="3809175" cy="3429000"/>
          </a:xfrm>
          <a:prstGeom prst="rect">
            <a:avLst/>
          </a:prstGeom>
          <a:noFill/>
          <a:ln>
            <a:noFill/>
          </a:ln>
        </p:spPr>
      </p:pic>
      <p:pic>
        <p:nvPicPr>
          <p:cNvPr id="371" name="Google Shape;371;p7"/>
          <p:cNvPicPr preferRelativeResize="0"/>
          <p:nvPr/>
        </p:nvPicPr>
        <p:blipFill rotWithShape="1">
          <a:blip r:embed="rId9">
            <a:alphaModFix/>
          </a:blip>
          <a:srcRect b="0" l="0" r="0" t="0"/>
          <a:stretch/>
        </p:blipFill>
        <p:spPr>
          <a:xfrm>
            <a:off x="3809164" y="170734"/>
            <a:ext cx="4155154" cy="2328217"/>
          </a:xfrm>
          <a:prstGeom prst="rect">
            <a:avLst/>
          </a:prstGeom>
          <a:noFill/>
          <a:ln>
            <a:noFill/>
          </a:ln>
        </p:spPr>
      </p:pic>
      <p:sp>
        <p:nvSpPr>
          <p:cNvPr id="372" name="Google Shape;372;p7"/>
          <p:cNvSpPr/>
          <p:nvPr/>
        </p:nvSpPr>
        <p:spPr>
          <a:xfrm flipH="1">
            <a:off x="7463681" y="-1"/>
            <a:ext cx="559472" cy="3709642"/>
          </a:xfrm>
          <a:custGeom>
            <a:rect b="b" l="l" r="r" t="t"/>
            <a:pathLst>
              <a:path extrusionOk="0"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id="373" name="Google Shape;373;p7"/>
          <p:cNvPicPr preferRelativeResize="0"/>
          <p:nvPr/>
        </p:nvPicPr>
        <p:blipFill rotWithShape="1">
          <a:blip r:embed="rId10">
            <a:alphaModFix/>
          </a:blip>
          <a:srcRect b="0" l="0" r="0" t="0"/>
          <a:stretch/>
        </p:blipFill>
        <p:spPr>
          <a:xfrm>
            <a:off x="3416370" y="2900780"/>
            <a:ext cx="4037012" cy="3667365"/>
          </a:xfrm>
          <a:prstGeom prst="rect">
            <a:avLst/>
          </a:prstGeom>
          <a:noFill/>
          <a:ln>
            <a:noFill/>
          </a:ln>
        </p:spPr>
      </p:pic>
      <p:pic>
        <p:nvPicPr>
          <p:cNvPr id="374" name="Google Shape;374;p7"/>
          <p:cNvPicPr preferRelativeResize="0"/>
          <p:nvPr>
            <p:ph idx="2" type="body"/>
          </p:nvPr>
        </p:nvPicPr>
        <p:blipFill rotWithShape="1">
          <a:blip r:embed="rId11">
            <a:alphaModFix/>
          </a:blip>
          <a:srcRect b="0" l="0" r="0" t="0"/>
          <a:stretch/>
        </p:blipFill>
        <p:spPr>
          <a:xfrm>
            <a:off x="0" y="3956550"/>
            <a:ext cx="3219900" cy="260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9"/>
          <p:cNvSpPr txBox="1"/>
          <p:nvPr>
            <p:ph type="title"/>
          </p:nvPr>
        </p:nvSpPr>
        <p:spPr>
          <a:xfrm>
            <a:off x="111800" y="90175"/>
            <a:ext cx="7458300" cy="1325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4200"/>
              <a:buFont typeface="Arial"/>
              <a:buNone/>
            </a:pPr>
            <a:r>
              <a:rPr b="1" lang="en-US"/>
              <a:t>Highlighting the Shark’s</a:t>
            </a:r>
            <a:endParaRPr/>
          </a:p>
        </p:txBody>
      </p:sp>
      <p:graphicFrame>
        <p:nvGraphicFramePr>
          <p:cNvPr id="380" name="Google Shape;380;p9"/>
          <p:cNvGraphicFramePr/>
          <p:nvPr/>
        </p:nvGraphicFramePr>
        <p:xfrm>
          <a:off x="570010" y="1690688"/>
          <a:ext cx="5312629" cy="2803128"/>
        </p:xfrm>
        <a:graphic>
          <a:graphicData uri="http://schemas.openxmlformats.org/drawingml/2006/chart">
            <c:chart r:id="rId3"/>
          </a:graphicData>
        </a:graphic>
      </p:graphicFrame>
      <p:graphicFrame>
        <p:nvGraphicFramePr>
          <p:cNvPr id="381" name="Google Shape;381;p9"/>
          <p:cNvGraphicFramePr/>
          <p:nvPr/>
        </p:nvGraphicFramePr>
        <p:xfrm>
          <a:off x="6573520" y="90170"/>
          <a:ext cx="4866640" cy="3201036"/>
        </p:xfrm>
        <a:graphic>
          <a:graphicData uri="http://schemas.openxmlformats.org/drawingml/2006/chart">
            <c:chart r:id="rId4"/>
          </a:graphicData>
        </a:graphic>
      </p:graphicFrame>
      <p:graphicFrame>
        <p:nvGraphicFramePr>
          <p:cNvPr id="382" name="Google Shape;382;p9"/>
          <p:cNvGraphicFramePr/>
          <p:nvPr/>
        </p:nvGraphicFramePr>
        <p:xfrm>
          <a:off x="6096000" y="3332983"/>
          <a:ext cx="5661346" cy="3425613"/>
        </p:xfrm>
        <a:graphic>
          <a:graphicData uri="http://schemas.openxmlformats.org/drawingml/2006/chart">
            <c:chart r:id="rId5"/>
          </a:graphicData>
        </a:graphic>
      </p:graphicFrame>
      <p:pic>
        <p:nvPicPr>
          <p:cNvPr id="383" name="Google Shape;383;p9"/>
          <p:cNvPicPr preferRelativeResize="0"/>
          <p:nvPr/>
        </p:nvPicPr>
        <p:blipFill rotWithShape="1">
          <a:blip r:embed="rId6">
            <a:alphaModFix/>
          </a:blip>
          <a:srcRect b="0" l="0" r="0" t="0"/>
          <a:stretch/>
        </p:blipFill>
        <p:spPr>
          <a:xfrm>
            <a:off x="1" y="4493816"/>
            <a:ext cx="6096000" cy="25718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0"/>
          <p:cNvSpPr txBox="1"/>
          <p:nvPr>
            <p:ph type="title"/>
          </p:nvPr>
        </p:nvSpPr>
        <p:spPr>
          <a:xfrm>
            <a:off x="71125" y="452725"/>
            <a:ext cx="11774100" cy="1400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2"/>
              </a:buClr>
              <a:buSzPts val="4200"/>
              <a:buFont typeface="Century Gothic"/>
              <a:buNone/>
            </a:pPr>
            <a:r>
              <a:rPr b="1" lang="en-US"/>
              <a:t>Approach </a:t>
            </a:r>
            <a:r>
              <a:rPr b="1" lang="en-US"/>
              <a:t>: Predict potential Fraud</a:t>
            </a:r>
            <a:endParaRPr/>
          </a:p>
        </p:txBody>
      </p:sp>
      <p:pic>
        <p:nvPicPr>
          <p:cNvPr id="389" name="Google Shape;389;p10"/>
          <p:cNvPicPr preferRelativeResize="0"/>
          <p:nvPr>
            <p:ph idx="1" type="body"/>
          </p:nvPr>
        </p:nvPicPr>
        <p:blipFill rotWithShape="1">
          <a:blip r:embed="rId3">
            <a:alphaModFix/>
          </a:blip>
          <a:srcRect b="0" l="0" r="0" t="0"/>
          <a:stretch/>
        </p:blipFill>
        <p:spPr>
          <a:xfrm>
            <a:off x="71121" y="1904924"/>
            <a:ext cx="5980200" cy="4791900"/>
          </a:xfrm>
          <a:prstGeom prst="rect">
            <a:avLst/>
          </a:prstGeom>
          <a:noFill/>
          <a:ln>
            <a:noFill/>
          </a:ln>
        </p:spPr>
      </p:pic>
      <p:pic>
        <p:nvPicPr>
          <p:cNvPr id="390" name="Google Shape;390;p10"/>
          <p:cNvPicPr preferRelativeResize="0"/>
          <p:nvPr>
            <p:ph idx="2" type="body"/>
          </p:nvPr>
        </p:nvPicPr>
        <p:blipFill rotWithShape="1">
          <a:blip r:embed="rId4">
            <a:alphaModFix/>
          </a:blip>
          <a:srcRect b="0" l="0" r="0" t="0"/>
          <a:stretch/>
        </p:blipFill>
        <p:spPr>
          <a:xfrm>
            <a:off x="6371865" y="1904923"/>
            <a:ext cx="5473200" cy="48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2021-01-23T21:28:38Z</dcterms:created>
  <dc:creator>Boviard, Carolyn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0x01010074F0D3AA9BF2654981A8A15EC92C2765</vt:lpwstr>
  </property>
</Properties>
</file>